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6"/>
  </p:notesMasterIdLst>
  <p:sldIdLst>
    <p:sldId id="327" r:id="rId3"/>
    <p:sldId id="378" r:id="rId4"/>
    <p:sldId id="332" r:id="rId5"/>
    <p:sldId id="353" r:id="rId6"/>
    <p:sldId id="396" r:id="rId7"/>
    <p:sldId id="391" r:id="rId8"/>
    <p:sldId id="387" r:id="rId9"/>
    <p:sldId id="395" r:id="rId10"/>
    <p:sldId id="386" r:id="rId11"/>
    <p:sldId id="374" r:id="rId12"/>
    <p:sldId id="344" r:id="rId13"/>
    <p:sldId id="336" r:id="rId14"/>
    <p:sldId id="365" r:id="rId15"/>
    <p:sldId id="363" r:id="rId16"/>
    <p:sldId id="364" r:id="rId17"/>
    <p:sldId id="369" r:id="rId18"/>
    <p:sldId id="362" r:id="rId19"/>
    <p:sldId id="350" r:id="rId20"/>
    <p:sldId id="359" r:id="rId21"/>
    <p:sldId id="360" r:id="rId22"/>
    <p:sldId id="368" r:id="rId23"/>
    <p:sldId id="375" r:id="rId24"/>
    <p:sldId id="358" r:id="rId25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7F7F7F"/>
    <a:srgbClr val="BDD7EE"/>
    <a:srgbClr val="663300"/>
    <a:srgbClr val="1F4E79"/>
    <a:srgbClr val="937226"/>
    <a:srgbClr val="FFFFFF"/>
    <a:srgbClr val="000000"/>
    <a:srgbClr val="EAF2FA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10" autoAdjust="0"/>
    <p:restoredTop sz="96412" autoAdjust="0"/>
  </p:normalViewPr>
  <p:slideViewPr>
    <p:cSldViewPr snapToGrid="0">
      <p:cViewPr varScale="1">
        <p:scale>
          <a:sx n="84" d="100"/>
          <a:sy n="84" d="100"/>
        </p:scale>
        <p:origin x="11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BDA1C-DFEA-4135-9667-5B6F73828B18}" type="datetimeFigureOut">
              <a:rPr lang="zh-HK" altLang="en-US" smtClean="0"/>
              <a:t>5/7/2019</a:t>
            </a:fld>
            <a:endParaRPr lang="zh-HK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AD747-F8CA-4F8D-AF0E-37E21968243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79909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9638" eaLnBrk="0" hangingPunct="0">
              <a:defRPr kumimoji="1" sz="1400" b="1">
                <a:solidFill>
                  <a:schemeClr val="folHlink"/>
                </a:solidFill>
                <a:latin typeface="Candara" pitchFamily="34" charset="0"/>
                <a:ea typeface="新細明體" pitchFamily="18" charset="-120"/>
              </a:defRPr>
            </a:lvl1pPr>
            <a:lvl2pPr marL="739775" indent="-284163" defTabSz="909638" eaLnBrk="0" hangingPunct="0">
              <a:defRPr kumimoji="1" sz="1400" b="1">
                <a:solidFill>
                  <a:schemeClr val="folHlink"/>
                </a:solidFill>
                <a:latin typeface="Candara" pitchFamily="34" charset="0"/>
                <a:ea typeface="新細明體" pitchFamily="18" charset="-120"/>
              </a:defRPr>
            </a:lvl2pPr>
            <a:lvl3pPr marL="1138238" indent="-228600" defTabSz="909638" eaLnBrk="0" hangingPunct="0">
              <a:defRPr kumimoji="1" sz="1400" b="1">
                <a:solidFill>
                  <a:schemeClr val="folHlink"/>
                </a:solidFill>
                <a:latin typeface="Candara" pitchFamily="34" charset="0"/>
                <a:ea typeface="新細明體" pitchFamily="18" charset="-120"/>
              </a:defRPr>
            </a:lvl3pPr>
            <a:lvl4pPr marL="1593850" indent="-228600" defTabSz="909638" eaLnBrk="0" hangingPunct="0">
              <a:defRPr kumimoji="1" sz="1400" b="1">
                <a:solidFill>
                  <a:schemeClr val="folHlink"/>
                </a:solidFill>
                <a:latin typeface="Candara" pitchFamily="34" charset="0"/>
                <a:ea typeface="新細明體" pitchFamily="18" charset="-120"/>
              </a:defRPr>
            </a:lvl4pPr>
            <a:lvl5pPr marL="2047875" indent="-227013" defTabSz="909638" eaLnBrk="0" hangingPunct="0">
              <a:defRPr kumimoji="1" sz="1400" b="1">
                <a:solidFill>
                  <a:schemeClr val="folHlink"/>
                </a:solidFill>
                <a:latin typeface="Candara" pitchFamily="34" charset="0"/>
                <a:ea typeface="新細明體" pitchFamily="18" charset="-120"/>
              </a:defRPr>
            </a:lvl5pPr>
            <a:lvl6pPr marL="2505075" indent="-227013" algn="r" defTabSz="909638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folHlink"/>
                </a:solidFill>
                <a:latin typeface="Candara" pitchFamily="34" charset="0"/>
                <a:ea typeface="新細明體" pitchFamily="18" charset="-120"/>
              </a:defRPr>
            </a:lvl6pPr>
            <a:lvl7pPr marL="2962275" indent="-227013" algn="r" defTabSz="909638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folHlink"/>
                </a:solidFill>
                <a:latin typeface="Candara" pitchFamily="34" charset="0"/>
                <a:ea typeface="新細明體" pitchFamily="18" charset="-120"/>
              </a:defRPr>
            </a:lvl7pPr>
            <a:lvl8pPr marL="3419475" indent="-227013" algn="r" defTabSz="909638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folHlink"/>
                </a:solidFill>
                <a:latin typeface="Candara" pitchFamily="34" charset="0"/>
                <a:ea typeface="新細明體" pitchFamily="18" charset="-120"/>
              </a:defRPr>
            </a:lvl8pPr>
            <a:lvl9pPr marL="3876675" indent="-227013" algn="r" defTabSz="909638" eaLnBrk="0" fontAlgn="base" hangingPunct="0"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chemeClr val="folHlink"/>
                </a:solidFill>
                <a:latin typeface="Candara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fld id="{02028BA4-3633-4FC7-9EE5-715B73C8C919}" type="slidenum">
              <a:rPr lang="zh-TW" altLang="en-US" sz="1200" smtClean="0">
                <a:solidFill>
                  <a:srgbClr val="FFCC00"/>
                </a:solidFill>
                <a:latin typeface="Verdana" pitchFamily="34" charset="0"/>
              </a:rPr>
              <a:pPr eaLnBrk="1" hangingPunct="1">
                <a:defRPr/>
              </a:pPr>
              <a:t>1</a:t>
            </a:fld>
            <a:endParaRPr lang="en-US" altLang="zh-TW" sz="1200" smtClean="0">
              <a:solidFill>
                <a:srgbClr val="FFCC00"/>
              </a:solidFill>
              <a:latin typeface="Verdana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1813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D747-F8CA-4F8D-AF0E-37E219682437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8688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D747-F8CA-4F8D-AF0E-37E219682437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7740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8AD747-F8CA-4F8D-AF0E-37E219682437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83682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 smtClean="0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4FDA97-227F-4689-98E7-CC54540D596B}" type="datetime1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5/7/2019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1FB7C27-E005-4C72-957B-A92657E293B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2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3883"/>
            <a:ext cx="10515600" cy="5026081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24358C-5EA6-4C87-8962-F6469557FE84}" type="datetime1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5/7/2019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1FB7C27-E005-4C72-957B-A92657E293B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6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 smtClean="0"/>
              <a:t>Click to edit Master title style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28A7-0A79-406D-9C15-A3B4E978440C}" type="datetime1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5/7/2019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7C27-E005-4C72-957B-A92657E293B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70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E4E9-24EB-4567-9DA2-3727FF6AD90A}" type="datetime1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5/7/2019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7C27-E005-4C72-957B-A92657E293B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40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B6D03-96CE-41FE-A9D0-C2CA05721EBC}" type="datetime1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5/7/2019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7C27-E005-4C72-957B-A92657E293B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3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10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 smtClean="0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778C-4B9B-4C57-A93E-4A906F243DAC}" type="datetime1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5/7/2019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7C27-E005-4C72-957B-A92657E293B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E18B-2597-416E-AD7B-1A3071F07537}" type="datetimeFigureOut">
              <a:rPr lang="en-AU" smtClean="0"/>
              <a:t>5/07/2019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C1DE2-BD7A-4DCB-A19D-42280FD160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9107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AU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5E18B-2597-416E-AD7B-1A3071F07537}" type="datetimeFigureOut">
              <a:rPr lang="en-AU" smtClean="0"/>
              <a:t>5/07/2019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C1DE2-BD7A-4DCB-A19D-42280FD16069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/>
          <p:cNvSpPr/>
          <p:nvPr userDrawn="1"/>
        </p:nvSpPr>
        <p:spPr>
          <a:xfrm>
            <a:off x="2433852" y="740562"/>
            <a:ext cx="5069306" cy="1620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 userDrawn="1"/>
        </p:nvSpPr>
        <p:spPr>
          <a:xfrm>
            <a:off x="7631494" y="737938"/>
            <a:ext cx="1780674" cy="1620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 userDrawn="1"/>
        </p:nvSpPr>
        <p:spPr>
          <a:xfrm>
            <a:off x="4808084" y="2453134"/>
            <a:ext cx="4604084" cy="1620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 userDrawn="1"/>
        </p:nvSpPr>
        <p:spPr>
          <a:xfrm>
            <a:off x="2433852" y="2453134"/>
            <a:ext cx="2294023" cy="1620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 userDrawn="1"/>
        </p:nvSpPr>
        <p:spPr>
          <a:xfrm>
            <a:off x="2433851" y="4168330"/>
            <a:ext cx="3465096" cy="1620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7631494" y="749972"/>
            <a:ext cx="1780674" cy="1620251"/>
          </a:xfrm>
          <a:noFill/>
        </p:spPr>
        <p:txBody>
          <a:bodyPr/>
          <a:lstStyle/>
          <a:p>
            <a:endParaRPr lang="en-AU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33851" y="2449048"/>
            <a:ext cx="2294023" cy="1620251"/>
          </a:xfrm>
          <a:noFill/>
        </p:spPr>
        <p:txBody>
          <a:bodyPr/>
          <a:lstStyle/>
          <a:p>
            <a:endParaRPr lang="en-AU"/>
          </a:p>
        </p:txBody>
      </p:sp>
      <p:sp>
        <p:nvSpPr>
          <p:cNvPr id="15" name="Rectangle 14"/>
          <p:cNvSpPr/>
          <p:nvPr userDrawn="1"/>
        </p:nvSpPr>
        <p:spPr>
          <a:xfrm>
            <a:off x="6019262" y="4192394"/>
            <a:ext cx="3392906" cy="16202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3820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 descr="圖片1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7" r="917" b="14886"/>
          <a:stretch>
            <a:fillRect/>
          </a:stretch>
        </p:blipFill>
        <p:spPr bwMode="auto">
          <a:xfrm>
            <a:off x="0" y="260350"/>
            <a:ext cx="4773613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23232"/>
            <a:ext cx="10515600" cy="769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 dirty="0" smtClean="0"/>
              <a:t>Click to edit Master title style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50883"/>
            <a:ext cx="10515600" cy="5026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 dirty="0" smtClean="0"/>
              <a:t>Click to edit Master text styles</a:t>
            </a:r>
          </a:p>
          <a:p>
            <a:pPr lvl="1"/>
            <a:r>
              <a:rPr lang="en-US" altLang="zh-HK" dirty="0" smtClean="0"/>
              <a:t>Second level</a:t>
            </a:r>
          </a:p>
          <a:p>
            <a:pPr lvl="2"/>
            <a:r>
              <a:rPr lang="en-US" altLang="zh-HK" dirty="0" smtClean="0"/>
              <a:t>Third level</a:t>
            </a:r>
          </a:p>
          <a:p>
            <a:pPr lvl="3"/>
            <a:r>
              <a:rPr lang="en-US" altLang="zh-HK" dirty="0" smtClean="0"/>
              <a:t>Fourth level</a:t>
            </a:r>
          </a:p>
          <a:p>
            <a:pPr lvl="4"/>
            <a:r>
              <a:rPr lang="en-US" altLang="zh-HK" dirty="0" smtClean="0"/>
              <a:t>Fifth level</a:t>
            </a:r>
            <a:endParaRPr lang="zh-HK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752E56-A268-4CA3-8644-479B7BB45B2F}" type="datetime1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5/7/2019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1FB7C27-E005-4C72-957B-A92657E293B9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7" y="6246153"/>
            <a:ext cx="991512" cy="45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7"/>
          <p:cNvSpPr/>
          <p:nvPr userDrawn="1"/>
        </p:nvSpPr>
        <p:spPr>
          <a:xfrm flipV="1">
            <a:off x="0" y="6695652"/>
            <a:ext cx="12192000" cy="16234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28400" y="6670891"/>
            <a:ext cx="705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fld id="{D35848AA-C4B1-4C3B-B327-6BD9F8DBDFBC}" type="slidenum">
              <a:rPr lang="en-US" sz="9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A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9"/>
          <p:cNvSpPr txBox="1"/>
          <p:nvPr userDrawn="1"/>
        </p:nvSpPr>
        <p:spPr>
          <a:xfrm>
            <a:off x="-36512" y="6700718"/>
            <a:ext cx="12241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rights reserved by CSG</a:t>
            </a:r>
            <a:endParaRPr lang="zh-TW" altLang="en-US" sz="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23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9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lang="zh-HK" altLang="en-US" sz="3200" b="1" kern="1200" dirty="0">
          <a:solidFill>
            <a:srgbClr val="4DA635"/>
          </a:solidFill>
          <a:latin typeface="Arial" panose="020B0604020202020204" pitchFamily="34" charset="0"/>
          <a:ea typeface="Taipei" pitchFamily="-48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5E18B-2597-416E-AD7B-1A3071F07537}" type="datetimeFigureOut">
              <a:rPr lang="en-AU" smtClean="0"/>
              <a:t>5/07/2019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C1DE2-BD7A-4DCB-A19D-42280FD16069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7" y="6246153"/>
            <a:ext cx="991512" cy="45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 userDrawn="1"/>
        </p:nvSpPr>
        <p:spPr>
          <a:xfrm flipV="1">
            <a:off x="0" y="6695652"/>
            <a:ext cx="12192000" cy="16234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328400" y="6670891"/>
            <a:ext cx="705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fld id="{D35848AA-C4B1-4C3B-B327-6BD9F8DBDFBC}" type="slidenum">
              <a:rPr lang="en-US" sz="9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AU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-36512" y="6700718"/>
            <a:ext cx="12241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rights reserved by CSG</a:t>
            </a:r>
            <a:endParaRPr lang="zh-TW" altLang="en-US" sz="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34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hyperlink" Target="http://www.intage.co.jp/english/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10" Type="http://schemas.openxmlformats.org/officeDocument/2006/relationships/image" Target="../media/image2.pn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hyperlink" Target="http://www.intage.co.jp/english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" b="6406"/>
          <a:stretch/>
        </p:blipFill>
        <p:spPr>
          <a:xfrm>
            <a:off x="-11274" y="-38100"/>
            <a:ext cx="12249361" cy="6877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8980" y="882757"/>
            <a:ext cx="6551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HK" sz="4800" b="1" dirty="0" smtClean="0">
                <a:solidFill>
                  <a:schemeClr val="accent6">
                    <a:lumMod val="50000"/>
                  </a:schemeClr>
                </a:solidFill>
                <a:latin typeface="Gadugi" panose="020B0502040204020203" pitchFamily="34" charset="0"/>
                <a:cs typeface="Arial" panose="020B0604020202020204" pitchFamily="34" charset="0"/>
              </a:rPr>
              <a:t>Introducing CSG</a:t>
            </a:r>
            <a:endParaRPr lang="zh-HK" altLang="en-US" sz="4800" b="1" dirty="0" err="1">
              <a:solidFill>
                <a:schemeClr val="accent6">
                  <a:lumMod val="50000"/>
                </a:schemeClr>
              </a:solidFill>
              <a:latin typeface="Gadug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422861" y="1771792"/>
            <a:ext cx="6592030" cy="14469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06" tIns="45703" rIns="91406" bIns="45703"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b="1" kern="0" dirty="0" smtClean="0">
                <a:solidFill>
                  <a:schemeClr val="accent6">
                    <a:lumMod val="50000"/>
                  </a:schemeClr>
                </a:solidFill>
                <a:latin typeface="Gadugi" panose="020B0502040204020203" pitchFamily="34" charset="0"/>
                <a:ea typeface="+mj-ea"/>
                <a:cs typeface="Arial" panose="020B0604020202020204" pitchFamily="34" charset="0"/>
              </a:rPr>
              <a:t>&lt;insert sub-title&gt;</a:t>
            </a:r>
          </a:p>
        </p:txBody>
      </p:sp>
      <p:pic>
        <p:nvPicPr>
          <p:cNvPr id="24580" name="Picture 39" descr="标志方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656" y="4587728"/>
            <a:ext cx="1275448" cy="147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 descr="INTAGE Inc.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443" y="6136566"/>
            <a:ext cx="1353767" cy="44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726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24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106" y="118312"/>
            <a:ext cx="6714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dugi" panose="020B0502040204020203" pitchFamily="34" charset="0"/>
                <a:ea typeface="Taipei" pitchFamily="-48" charset="-120"/>
              </a:rPr>
              <a:t>Our In-house Facilities</a:t>
            </a:r>
          </a:p>
        </p:txBody>
      </p:sp>
      <p:pic>
        <p:nvPicPr>
          <p:cNvPr id="19" name="Picture 39" descr="标志方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8" y="6265291"/>
            <a:ext cx="326744" cy="37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lded Corner 10"/>
          <p:cNvSpPr/>
          <p:nvPr/>
        </p:nvSpPr>
        <p:spPr>
          <a:xfrm>
            <a:off x="1507321" y="4439913"/>
            <a:ext cx="4118153" cy="1968905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Clr>
                <a:schemeClr val="tx1"/>
              </a:buClr>
              <a:buSzPct val="110000"/>
            </a:pPr>
            <a:r>
              <a:rPr lang="en-US" altLang="zh-TW" sz="2400" b="1" i="1" u="sng" dirty="0">
                <a:solidFill>
                  <a:schemeClr val="tx1"/>
                </a:solidFill>
                <a:cs typeface="Times New Roman" panose="02020603050405020304" pitchFamily="18" charset="0"/>
              </a:rPr>
              <a:t>Qualitative</a:t>
            </a:r>
          </a:p>
          <a:p>
            <a:pPr>
              <a:buClr>
                <a:schemeClr val="tx1"/>
              </a:buClr>
              <a:buSzPct val="110000"/>
            </a:pPr>
            <a:r>
              <a:rPr lang="en-US" altLang="zh-TW" sz="2400" dirty="0">
                <a:solidFill>
                  <a:schemeClr val="tx1"/>
                </a:solidFill>
                <a:cs typeface="Times New Roman" panose="02020603050405020304" pitchFamily="18" charset="0"/>
              </a:rPr>
              <a:t>Video streaming</a:t>
            </a:r>
          </a:p>
          <a:p>
            <a:pPr>
              <a:buClr>
                <a:schemeClr val="tx1"/>
              </a:buClr>
              <a:buSzPct val="110000"/>
            </a:pPr>
            <a:r>
              <a:rPr lang="en-US" altLang="zh-TW" sz="2400" dirty="0">
                <a:solidFill>
                  <a:schemeClr val="tx1"/>
                </a:solidFill>
                <a:cs typeface="Times New Roman" panose="02020603050405020304" pitchFamily="18" charset="0"/>
              </a:rPr>
              <a:t>Audio and video taping</a:t>
            </a:r>
          </a:p>
          <a:p>
            <a:pPr>
              <a:buClr>
                <a:schemeClr val="tx1"/>
              </a:buClr>
              <a:buSzPct val="110000"/>
            </a:pPr>
            <a:r>
              <a:rPr lang="en-US" altLang="zh-TW" sz="2400" dirty="0">
                <a:solidFill>
                  <a:schemeClr val="tx1"/>
                </a:solidFill>
                <a:cs typeface="Times New Roman" panose="02020603050405020304" pitchFamily="18" charset="0"/>
              </a:rPr>
              <a:t>Simultaneous translation</a:t>
            </a:r>
          </a:p>
          <a:p>
            <a:pPr>
              <a:buClr>
                <a:schemeClr val="tx1"/>
              </a:buClr>
              <a:buSzPct val="110000"/>
            </a:pPr>
            <a:r>
              <a:rPr lang="en-US" altLang="zh-TW" sz="2400" dirty="0">
                <a:solidFill>
                  <a:schemeClr val="tx1"/>
                </a:solidFill>
                <a:cs typeface="Times New Roman" panose="02020603050405020304" pitchFamily="18" charset="0"/>
              </a:rPr>
              <a:t>Translation </a:t>
            </a:r>
            <a:r>
              <a:rPr lang="en-US" altLang="zh-TW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overlay</a:t>
            </a:r>
            <a:endParaRPr lang="zh-TW" altLang="en-US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79964" y="1058779"/>
            <a:ext cx="4396448" cy="5350040"/>
            <a:chOff x="7579964" y="1058779"/>
            <a:chExt cx="4396448" cy="5350040"/>
          </a:xfrm>
        </p:grpSpPr>
        <p:sp>
          <p:nvSpPr>
            <p:cNvPr id="13" name="Folded Corner 12"/>
            <p:cNvSpPr/>
            <p:nvPr/>
          </p:nvSpPr>
          <p:spPr>
            <a:xfrm>
              <a:off x="7580895" y="4439914"/>
              <a:ext cx="4118153" cy="1968905"/>
            </a:xfrm>
            <a:prstGeom prst="foldedCorner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buClr>
                  <a:schemeClr val="tx1"/>
                </a:buClr>
                <a:buSzPct val="110000"/>
              </a:pPr>
              <a:r>
                <a:rPr lang="en-US" altLang="zh-TW" sz="2400" b="1" i="1" u="sng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Quantitative</a:t>
              </a:r>
            </a:p>
            <a:p>
              <a:pPr>
                <a:buClr>
                  <a:schemeClr val="tx1"/>
                </a:buClr>
                <a:buSzPct val="110000"/>
              </a:pPr>
              <a:r>
                <a:rPr lang="en-US" altLang="zh-TW" sz="24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50+ </a:t>
              </a:r>
              <a:r>
                <a:rPr lang="en-US" altLang="zh-TW" sz="24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CATI stations</a:t>
              </a:r>
            </a:p>
            <a:p>
              <a:pPr>
                <a:buClr>
                  <a:schemeClr val="tx1"/>
                </a:buClr>
                <a:buSzPct val="110000"/>
              </a:pPr>
              <a:r>
                <a:rPr lang="en-US" altLang="zh-TW" sz="24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Data hosting in Hong Kong</a:t>
              </a:r>
            </a:p>
            <a:p>
              <a:pPr>
                <a:buClr>
                  <a:schemeClr val="tx1"/>
                </a:buClr>
                <a:buSzPct val="110000"/>
              </a:pPr>
              <a:r>
                <a:rPr lang="en-US" altLang="zh-TW" sz="24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Audio </a:t>
              </a:r>
              <a:r>
                <a:rPr lang="en-US" altLang="zh-TW" sz="2400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recording</a:t>
              </a:r>
            </a:p>
            <a:p>
              <a:pPr>
                <a:buClr>
                  <a:schemeClr val="tx1"/>
                </a:buClr>
                <a:buSzPct val="110000"/>
              </a:pPr>
              <a:r>
                <a:rPr lang="en-US" altLang="zh-TW" sz="24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On-site monitoring system</a:t>
              </a:r>
              <a:endParaRPr lang="en-US" altLang="zh-TW" sz="24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9031" y="1058779"/>
              <a:ext cx="4137381" cy="310303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76" b="2776"/>
            <a:stretch/>
          </p:blipFill>
          <p:spPr>
            <a:xfrm>
              <a:off x="7579964" y="3027815"/>
              <a:ext cx="1840998" cy="12730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8" name="Group 17"/>
          <p:cNvGrpSpPr/>
          <p:nvPr/>
        </p:nvGrpSpPr>
        <p:grpSpPr>
          <a:xfrm>
            <a:off x="588559" y="1115716"/>
            <a:ext cx="2539794" cy="3045285"/>
            <a:chOff x="588559" y="1115716"/>
            <a:chExt cx="2539794" cy="304528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335813" y="1368462"/>
              <a:ext cx="3045285" cy="25397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1555961" y="3847147"/>
              <a:ext cx="6241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FGD 1</a:t>
              </a:r>
              <a:endParaRPr lang="en-SG" sz="14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13243" y="1119994"/>
            <a:ext cx="2522862" cy="3046342"/>
            <a:chOff x="3613243" y="1119994"/>
            <a:chExt cx="2522862" cy="304634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13243" y="1119994"/>
              <a:ext cx="2522862" cy="30418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4533609" y="3858559"/>
              <a:ext cx="6241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FGD 2</a:t>
              </a:r>
              <a:endParaRPr lang="en-SG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208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8125"/>
            <a:ext cx="12192000" cy="67424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161124"/>
            <a:ext cx="12191999" cy="2000548"/>
          </a:xfrm>
          <a:prstGeom prst="rect">
            <a:avLst/>
          </a:prstGeom>
          <a:solidFill>
            <a:srgbClr val="BDD7EE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cs typeface="Lao UI" panose="020B0502040204020203" pitchFamily="34" charset="0"/>
              </a:rPr>
              <a:t>We provide</a:t>
            </a:r>
          </a:p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Gadugi" panose="020B0502040204020203" pitchFamily="34" charset="0"/>
                <a:cs typeface="Lao UI" panose="020B0502040204020203" pitchFamily="34" charset="0"/>
              </a:rPr>
              <a:t>Creative, Actionable Solutions</a:t>
            </a:r>
            <a:r>
              <a:rPr lang="en-US" sz="4000" b="1" dirty="0" smtClean="0">
                <a:solidFill>
                  <a:srgbClr val="002060"/>
                </a:solidFill>
                <a:latin typeface="Gadugi" panose="020B0502040204020203" pitchFamily="34" charset="0"/>
                <a:cs typeface="Lao UI" panose="020B0502040204020203" pitchFamily="34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  <a:cs typeface="Lao UI" panose="020B0502040204020203" pitchFamily="34" charset="0"/>
              </a:rPr>
              <a:t>to Drive Your Growth</a:t>
            </a:r>
            <a:endParaRPr lang="en-AU" sz="4000" b="1" dirty="0">
              <a:solidFill>
                <a:schemeClr val="tx1">
                  <a:lumMod val="75000"/>
                  <a:lumOff val="25000"/>
                </a:schemeClr>
              </a:solidFill>
              <a:latin typeface="Gadugi" panose="020B0502040204020203" pitchFamily="34" charset="0"/>
              <a:cs typeface="Lao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48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tolia_103674285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80" t="8612" r="26555" b="-100"/>
          <a:stretch/>
        </p:blipFill>
        <p:spPr>
          <a:xfrm>
            <a:off x="5727032" y="341053"/>
            <a:ext cx="6464968" cy="63725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6252" y="-38100"/>
            <a:ext cx="12288252" cy="6761748"/>
          </a:xfrm>
          <a:prstGeom prst="rect">
            <a:avLst/>
          </a:prstGeom>
          <a:gradFill flip="none" rotWithShape="1">
            <a:gsLst>
              <a:gs pos="25000">
                <a:schemeClr val="bg1">
                  <a:lumMod val="100000"/>
                  <a:alpha val="60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2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AU" dirty="0"/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677529" y="2065872"/>
            <a:ext cx="6340889" cy="44492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kumimoji="1" lang="en-US" altLang="zh-TW" sz="2400" b="1" u="sng" dirty="0" smtClean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Market Exploration</a:t>
            </a:r>
          </a:p>
          <a:p>
            <a:pPr marL="273050" indent="-273050">
              <a:spcBef>
                <a:spcPts val="300"/>
              </a:spcBef>
              <a:spcAft>
                <a:spcPts val="300"/>
              </a:spcAft>
              <a:defRPr/>
            </a:pPr>
            <a:r>
              <a:rPr kumimoji="1" lang="en-US" altLang="zh-TW" sz="2400" b="1" dirty="0" smtClean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MyReco</a:t>
            </a:r>
          </a:p>
          <a:p>
            <a:pPr marL="273050" indent="-273050">
              <a:spcBef>
                <a:spcPts val="300"/>
              </a:spcBef>
              <a:spcAft>
                <a:spcPts val="300"/>
              </a:spcAft>
              <a:defRPr/>
            </a:pPr>
            <a:r>
              <a:rPr kumimoji="1" lang="en-US" altLang="zh-TW" sz="2400" b="1" dirty="0" smtClean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MROC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kumimoji="1" lang="en-US" altLang="zh-TW" sz="2400" b="1" u="sng" dirty="0" smtClean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Product Development</a:t>
            </a:r>
          </a:p>
          <a:p>
            <a:pPr marL="352425" indent="-352425">
              <a:spcBef>
                <a:spcPts val="300"/>
              </a:spcBef>
              <a:spcAft>
                <a:spcPts val="300"/>
              </a:spcAft>
              <a:defRPr/>
            </a:pPr>
            <a:r>
              <a:rPr kumimoji="1" lang="en-US" altLang="zh-TW" sz="2400" b="1" dirty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Eye Tracking</a:t>
            </a:r>
            <a:endParaRPr lang="en-US" altLang="zh-TW" sz="240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52425" indent="-352425">
              <a:spcBef>
                <a:spcPts val="300"/>
              </a:spcBef>
              <a:spcAft>
                <a:spcPts val="300"/>
              </a:spcAft>
              <a:defRPr/>
            </a:pPr>
            <a:r>
              <a:rPr kumimoji="1" lang="en-US" altLang="zh-TW" sz="2400" b="1" dirty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Facial </a:t>
            </a:r>
            <a:r>
              <a:rPr kumimoji="1" lang="en-US" altLang="zh-TW" sz="2400" b="1" dirty="0" smtClean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Coding</a:t>
            </a:r>
          </a:p>
          <a:p>
            <a:pPr marL="352425" indent="-352425">
              <a:spcBef>
                <a:spcPts val="300"/>
              </a:spcBef>
              <a:spcAft>
                <a:spcPts val="300"/>
              </a:spcAft>
              <a:defRPr/>
            </a:pPr>
            <a:r>
              <a:rPr kumimoji="1" lang="en-US" altLang="zh-TW" sz="2400" b="1" dirty="0" err="1" smtClean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i</a:t>
            </a:r>
            <a:r>
              <a:rPr kumimoji="1" lang="en-US" altLang="zh-TW" sz="2400" b="1" dirty="0" smtClean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-Shelf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kumimoji="1" lang="en-US" altLang="zh-TW" sz="2400" b="1" u="sng" dirty="0" smtClean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Brand Loyalty</a:t>
            </a:r>
          </a:p>
          <a:p>
            <a:pPr marL="352425" indent="-352425">
              <a:spcBef>
                <a:spcPts val="300"/>
              </a:spcBef>
              <a:spcAft>
                <a:spcPts val="300"/>
              </a:spcAft>
              <a:defRPr/>
            </a:pPr>
            <a:r>
              <a:rPr kumimoji="1" lang="en-US" altLang="zh-TW" sz="2400" b="1" dirty="0" smtClean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Brand </a:t>
            </a:r>
            <a:r>
              <a:rPr kumimoji="1" lang="en-US" altLang="zh-TW" sz="2400" b="1" dirty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Compass (Brand Relationship</a:t>
            </a:r>
            <a:r>
              <a:rPr kumimoji="1" lang="en-US" altLang="zh-TW" sz="2400" b="1" dirty="0" smtClean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)</a:t>
            </a:r>
          </a:p>
          <a:p>
            <a:pPr marL="352425" indent="-352425">
              <a:spcBef>
                <a:spcPts val="300"/>
              </a:spcBef>
              <a:spcAft>
                <a:spcPts val="300"/>
              </a:spcAft>
              <a:defRPr/>
            </a:pPr>
            <a:r>
              <a:rPr kumimoji="1" lang="en-US" altLang="zh-TW" sz="2400" b="1" dirty="0" err="1" smtClean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SpeedBoard</a:t>
            </a:r>
            <a:endParaRPr lang="en-US" altLang="zh-TW" sz="24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211" y="170449"/>
            <a:ext cx="8765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 smtClean="0">
                <a:solidFill>
                  <a:srgbClr val="4DA6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anose="020E0502030303020204" pitchFamily="34" charset="0"/>
                <a:ea typeface="Taipei" pitchFamily="-48" charset="-120"/>
              </a:rPr>
              <a:t>Branded Solutions</a:t>
            </a: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13361" y="995423"/>
            <a:ext cx="6581521" cy="10379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zh-TW" sz="2000" dirty="0">
                <a:latin typeface="Candara" panose="020E0502030303020204" pitchFamily="34" charset="0"/>
                <a:cs typeface="Arial" panose="020B0604020202020204" pitchFamily="34" charset="0"/>
              </a:rPr>
              <a:t>Leveraging INTAGE’s wide range of </a:t>
            </a:r>
            <a:r>
              <a:rPr lang="en-US" altLang="zh-TW" sz="2000" dirty="0" smtClean="0">
                <a:latin typeface="Candara" panose="020E0502030303020204" pitchFamily="34" charset="0"/>
                <a:cs typeface="Arial" panose="020B0604020202020204" pitchFamily="34" charset="0"/>
              </a:rPr>
              <a:t>solutions </a:t>
            </a:r>
            <a:r>
              <a:rPr lang="en-US" altLang="zh-TW" sz="2000" dirty="0">
                <a:latin typeface="Candara" panose="020E0502030303020204" pitchFamily="34" charset="0"/>
                <a:cs typeface="Arial" panose="020B0604020202020204" pitchFamily="34" charset="0"/>
              </a:rPr>
              <a:t>and </a:t>
            </a:r>
            <a:r>
              <a:rPr lang="en-US" altLang="zh-TW" sz="2000" dirty="0" smtClean="0">
                <a:latin typeface="Candara" panose="020E0502030303020204" pitchFamily="34" charset="0"/>
                <a:cs typeface="Arial" panose="020B0604020202020204" pitchFamily="34" charset="0"/>
              </a:rPr>
              <a:t>partnering </a:t>
            </a:r>
            <a:r>
              <a:rPr lang="en-US" altLang="zh-TW" sz="2000" dirty="0">
                <a:latin typeface="Candara" panose="020E0502030303020204" pitchFamily="34" charset="0"/>
                <a:cs typeface="Arial" panose="020B0604020202020204" pitchFamily="34" charset="0"/>
              </a:rPr>
              <a:t>with </a:t>
            </a:r>
            <a:r>
              <a:rPr lang="en-US" altLang="zh-TW" sz="2000" dirty="0" smtClean="0">
                <a:latin typeface="Candara" panose="020E0502030303020204" pitchFamily="34" charset="0"/>
                <a:cs typeface="Arial" panose="020B0604020202020204" pitchFamily="34" charset="0"/>
              </a:rPr>
              <a:t>GIA agencies, </a:t>
            </a:r>
            <a:r>
              <a:rPr lang="en-US" altLang="zh-TW" sz="2000" dirty="0">
                <a:latin typeface="Candara" panose="020E0502030303020204" pitchFamily="34" charset="0"/>
                <a:cs typeface="Arial" panose="020B0604020202020204" pitchFamily="34" charset="0"/>
              </a:rPr>
              <a:t>we </a:t>
            </a:r>
            <a:r>
              <a:rPr lang="en-US" altLang="zh-TW" sz="2000" dirty="0" smtClean="0">
                <a:latin typeface="Candara" panose="020E0502030303020204" pitchFamily="34" charset="0"/>
                <a:cs typeface="Arial" panose="020B0604020202020204" pitchFamily="34" charset="0"/>
              </a:rPr>
              <a:t>have the </a:t>
            </a:r>
            <a:r>
              <a:rPr lang="en-US" altLang="zh-TW" sz="2000" dirty="0">
                <a:latin typeface="Candara" panose="020E0502030303020204" pitchFamily="34" charset="0"/>
                <a:cs typeface="Arial" panose="020B0604020202020204" pitchFamily="34" charset="0"/>
              </a:rPr>
              <a:t>latest research solutions </a:t>
            </a:r>
            <a:r>
              <a:rPr lang="en-US" altLang="zh-TW" sz="2000" dirty="0" smtClean="0">
                <a:latin typeface="Candara" panose="020E0502030303020204" pitchFamily="34" charset="0"/>
                <a:cs typeface="Arial" panose="020B0604020202020204" pitchFamily="34" charset="0"/>
              </a:rPr>
              <a:t>to address </a:t>
            </a:r>
            <a:r>
              <a:rPr lang="en-US" altLang="zh-TW" sz="2000" dirty="0">
                <a:latin typeface="Candara" panose="020E0502030303020204" pitchFamily="34" charset="0"/>
                <a:cs typeface="Arial" panose="020B0604020202020204" pitchFamily="34" charset="0"/>
              </a:rPr>
              <a:t>your business needs. </a:t>
            </a:r>
            <a:endParaRPr lang="zh-TW" altLang="en-US" sz="20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7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9011" b="9011"/>
          <a:stretch/>
        </p:blipFill>
        <p:spPr>
          <a:xfrm>
            <a:off x="-48126" y="-34088"/>
            <a:ext cx="12240126" cy="67963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72950" y="262689"/>
            <a:ext cx="49420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ja-JP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anose="020E0502030303020204" pitchFamily="34" charset="0"/>
                <a:ea typeface="Taipei" pitchFamily="-48" charset="-120"/>
              </a:rPr>
              <a:t>MyReco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ja-JP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anose="020E0502030303020204" pitchFamily="34" charset="0"/>
                <a:ea typeface="Taipei" pitchFamily="-48" charset="-120"/>
              </a:rPr>
              <a:t>Market Exploration Analytics</a:t>
            </a:r>
            <a:endParaRPr lang="en-US" altLang="ja-JP" sz="24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anose="020E0502030303020204" pitchFamily="34" charset="0"/>
              <a:ea typeface="Taipei" pitchFamily="-48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6857998" y="1968388"/>
            <a:ext cx="5149517" cy="2900387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TW" sz="2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MyReco</a:t>
            </a:r>
            <a:r>
              <a:rPr lang="en-US" altLang="zh-TW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</a:t>
            </a:r>
            <a:r>
              <a:rPr lang="en-US" altLang="zh-TW" sz="2000" dirty="0" smtClean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diary-style </a:t>
            </a:r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survey </a:t>
            </a:r>
            <a:r>
              <a:rPr lang="en-US" altLang="zh-TW" sz="2000" dirty="0" smtClean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utilising </a:t>
            </a:r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 smartphone application </a:t>
            </a:r>
            <a:r>
              <a:rPr lang="en-US" altLang="zh-TW" sz="2000" dirty="0" smtClean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which </a:t>
            </a:r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respondents record a variety of moments from daily life that clients wish to learn the most about.</a:t>
            </a: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endParaRPr lang="en-US" altLang="zh-TW" sz="2000" dirty="0" smtClean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TW" sz="2000" dirty="0" smtClean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It records </a:t>
            </a:r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consumers’ information exposure, purchase behaviour and usage behaviour when and where it </a:t>
            </a:r>
            <a:r>
              <a:rPr lang="en-US" altLang="zh-TW" sz="2000" dirty="0" smtClean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happens – real time!</a:t>
            </a:r>
            <a:endParaRPr lang="en-US" altLang="zh-TW" sz="2000" dirty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endParaRPr lang="en-US" altLang="zh-TW" sz="2000" dirty="0" smtClean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4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475" b="12475"/>
          <a:stretch/>
        </p:blipFill>
        <p:spPr>
          <a:xfrm>
            <a:off x="0" y="-19050"/>
            <a:ext cx="12192000" cy="67406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479" y="182479"/>
            <a:ext cx="8765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anose="020E0502030303020204" pitchFamily="34" charset="0"/>
                <a:ea typeface="Taipei" pitchFamily="-48" charset="-120"/>
              </a:rPr>
              <a:t>Eye Tracking</a:t>
            </a:r>
          </a:p>
          <a:p>
            <a:r>
              <a:rPr lang="en-US" altLang="ja-JP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ndara" panose="020E0502030303020204" pitchFamily="34" charset="0"/>
                <a:ea typeface="Taipei" pitchFamily="-48" charset="-120"/>
              </a:rPr>
              <a:t>Product Development Analytics</a:t>
            </a: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276479" y="1267325"/>
            <a:ext cx="5755353" cy="500513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endParaRPr kumimoji="1" lang="en-US" altLang="zh-TW" sz="2000" b="1" dirty="0" smtClean="0">
              <a:solidFill>
                <a:srgbClr val="4DA635"/>
              </a:solidFill>
              <a:latin typeface="Candara" panose="020E0502030303020204" pitchFamily="34" charset="0"/>
              <a:ea typeface="Taipei" pitchFamily="-48" charset="-120"/>
              <a:cs typeface="Arial" panose="020B0604020202020204" pitchFamily="34" charset="0"/>
            </a:endParaRP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r>
              <a:rPr kumimoji="1" lang="en-US" altLang="zh-TW" sz="2000" b="1" dirty="0" smtClean="0">
                <a:solidFill>
                  <a:srgbClr val="4DA635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Eye Tracking</a:t>
            </a:r>
            <a:r>
              <a:rPr lang="en-US" altLang="zh-TW" sz="2000" b="1" dirty="0" smtClean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 dirty="0" smtClean="0">
                <a:latin typeface="Candara" panose="020E0502030303020204" pitchFamily="34" charset="0"/>
                <a:cs typeface="Arial" panose="020B0604020202020204" pitchFamily="34" charset="0"/>
              </a:rPr>
              <a:t>uses cutting edge line-of-sight technology to accurately track eye movement in retail display, product packaging website browsing, and advertising.</a:t>
            </a: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endParaRPr lang="en-US" altLang="zh-TW" sz="2000" dirty="0" smtClea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TW" sz="2000" dirty="0" smtClean="0">
                <a:latin typeface="Candara" panose="020E0502030303020204" pitchFamily="34" charset="0"/>
                <a:cs typeface="Arial" panose="020B0604020202020204" pitchFamily="34" charset="0"/>
              </a:rPr>
              <a:t>Eye </a:t>
            </a:r>
            <a:r>
              <a:rPr lang="en-US" altLang="zh-TW" sz="2000" dirty="0">
                <a:latin typeface="Candara" panose="020E0502030303020204" pitchFamily="34" charset="0"/>
                <a:cs typeface="Arial" panose="020B0604020202020204" pitchFamily="34" charset="0"/>
              </a:rPr>
              <a:t>tracking technology enables us to comprehend how consumers navigate products from shelves/ on websites and what are the gap between consciousness and actual </a:t>
            </a:r>
            <a:r>
              <a:rPr lang="en-US" altLang="zh-TW" sz="2000" dirty="0" smtClean="0">
                <a:latin typeface="Candara" panose="020E0502030303020204" pitchFamily="34" charset="0"/>
                <a:cs typeface="Arial" panose="020B0604020202020204" pitchFamily="34" charset="0"/>
              </a:rPr>
              <a:t>behaviour</a:t>
            </a:r>
            <a:endParaRPr lang="en-US" altLang="zh-TW" sz="200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endParaRPr lang="en-US" altLang="ja-JP" sz="2000" dirty="0" smtClea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ja-JP" sz="2000" dirty="0">
                <a:latin typeface="Candara" panose="020E0502030303020204" pitchFamily="34" charset="0"/>
                <a:cs typeface="Arial" panose="020B0604020202020204" pitchFamily="34" charset="0"/>
              </a:rPr>
              <a:t>B</a:t>
            </a:r>
            <a:r>
              <a:rPr lang="en-US" altLang="ja-JP" sz="2000" dirty="0" smtClean="0">
                <a:latin typeface="Candara" panose="020E0502030303020204" pitchFamily="34" charset="0"/>
                <a:cs typeface="Arial" panose="020B0604020202020204" pitchFamily="34" charset="0"/>
              </a:rPr>
              <a:t>enefit of gathering deeper </a:t>
            </a:r>
            <a:r>
              <a:rPr lang="en-US" altLang="ja-JP" sz="2000" dirty="0">
                <a:latin typeface="Candara" panose="020E0502030303020204" pitchFamily="34" charset="0"/>
                <a:cs typeface="Arial" panose="020B0604020202020204" pitchFamily="34" charset="0"/>
              </a:rPr>
              <a:t>insights into consumer behavior by incorporating conventional </a:t>
            </a:r>
            <a:r>
              <a:rPr lang="en-US" altLang="ja-JP" sz="2000" dirty="0" smtClean="0">
                <a:latin typeface="Candara" panose="020E0502030303020204" pitchFamily="34" charset="0"/>
                <a:cs typeface="Arial" panose="020B0604020202020204" pitchFamily="34" charset="0"/>
              </a:rPr>
              <a:t>surveys</a:t>
            </a:r>
            <a:r>
              <a:rPr lang="en-US" altLang="ja-JP" sz="2000" dirty="0"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  <a:endParaRPr lang="en-US" altLang="ja-JP" sz="2000" dirty="0" smtClean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8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6" r="15170"/>
          <a:stretch/>
        </p:blipFill>
        <p:spPr>
          <a:xfrm>
            <a:off x="6657475" y="1392882"/>
            <a:ext cx="5502442" cy="5337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0" y="-14288"/>
            <a:ext cx="12625137" cy="6744697"/>
          </a:xfrm>
          <a:prstGeom prst="rect">
            <a:avLst/>
          </a:prstGeom>
          <a:gradFill flip="none" rotWithShape="1">
            <a:gsLst>
              <a:gs pos="0">
                <a:srgbClr val="352647"/>
              </a:gs>
              <a:gs pos="0">
                <a:srgbClr val="660066">
                  <a:lumMod val="100000"/>
                </a:srgbClr>
              </a:gs>
              <a:gs pos="100000">
                <a:srgbClr val="034C28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4815" y="439151"/>
            <a:ext cx="8765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anose="020E0502030303020204" pitchFamily="34" charset="0"/>
                <a:ea typeface="Taipei" pitchFamily="-48" charset="-120"/>
              </a:rPr>
              <a:t>Facial Coding</a:t>
            </a:r>
          </a:p>
          <a:p>
            <a:r>
              <a:rPr lang="en-US" altLang="ja-JP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anose="020E0502030303020204" pitchFamily="34" charset="0"/>
                <a:ea typeface="Taipei" pitchFamily="-48" charset="-120"/>
              </a:rPr>
              <a:t>Product Development Analytics</a:t>
            </a: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404815" y="1949560"/>
            <a:ext cx="5739309" cy="405018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r>
              <a:rPr kumimoji="1" lang="en-US" altLang="zh-TW" sz="2000" b="1" dirty="0" smtClean="0">
                <a:solidFill>
                  <a:schemeClr val="bg1"/>
                </a:solidFill>
                <a:latin typeface="Candara" panose="020E0502030303020204" pitchFamily="34" charset="0"/>
                <a:ea typeface="Taipei" pitchFamily="-48" charset="-120"/>
                <a:cs typeface="Arial" panose="020B0604020202020204" pitchFamily="34" charset="0"/>
              </a:rPr>
              <a:t>Facial Coding</a:t>
            </a:r>
            <a:r>
              <a:rPr lang="en-US" altLang="zh-TW" sz="2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analyses minute facial expression to significantly increase insights into the true feelings and perception of the test advertisement.</a:t>
            </a: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endParaRPr lang="en-US" altLang="zh-TW" sz="2000" dirty="0" smtClean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TW" sz="2000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Based on categorisation of a persons facial </a:t>
            </a:r>
            <a:r>
              <a:rPr lang="en-US" altLang="zh-TW" sz="2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muscles (FACS theory</a:t>
            </a:r>
            <a:r>
              <a:rPr lang="en-US" altLang="zh-TW" sz="2000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 movement, we can </a:t>
            </a:r>
            <a:r>
              <a:rPr lang="en-US" altLang="ja-JP" sz="2000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gather </a:t>
            </a:r>
            <a:r>
              <a:rPr lang="en-US" altLang="ja-JP" sz="2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deep insights into consumer behavior by incorporating conventional surveys</a:t>
            </a:r>
            <a:r>
              <a:rPr lang="en-US" altLang="ja-JP" sz="2000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endParaRPr lang="en-US" altLang="zh-TW" sz="2000" dirty="0" smtClean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TW" sz="2000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Six </a:t>
            </a:r>
            <a:r>
              <a:rPr lang="en-US" altLang="zh-TW" sz="20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basic emotions are recorded, namely joy, sadness, anger, disgust, surprise and fear.</a:t>
            </a: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endParaRPr lang="en-US" altLang="ja-JP" sz="20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0"/>
              </a:spcBef>
              <a:spcAft>
                <a:spcPts val="600"/>
              </a:spcAft>
              <a:defRPr/>
            </a:pPr>
            <a:endParaRPr lang="en-US" altLang="zh-TW" sz="20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98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/>
        </p:blipFill>
        <p:spPr>
          <a:xfrm>
            <a:off x="-48126" y="0"/>
            <a:ext cx="12240126" cy="6837294"/>
          </a:xfrm>
          <a:prstGeom prst="rect">
            <a:avLst/>
          </a:prstGeom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6104025" y="320845"/>
            <a:ext cx="5582656" cy="6031830"/>
          </a:xfrm>
          <a:prstGeom prst="rect">
            <a:avLst/>
          </a:prstGeom>
          <a:solidFill>
            <a:srgbClr val="663300">
              <a:alpha val="80000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4400" b="1" dirty="0">
                <a:solidFill>
                  <a:schemeClr val="bg1"/>
                </a:solidFill>
                <a:latin typeface="Candara" panose="020E0502030303020204" pitchFamily="34" charset="0"/>
                <a:ea typeface="Taipei" pitchFamily="-48" charset="-120"/>
              </a:rPr>
              <a:t>Brand Compass</a:t>
            </a:r>
          </a:p>
          <a:p>
            <a:pPr marL="0" indent="0">
              <a:buNone/>
            </a:pPr>
            <a:r>
              <a:rPr lang="en-US" altLang="ja-JP" sz="2000" dirty="0">
                <a:solidFill>
                  <a:schemeClr val="bg1"/>
                </a:solidFill>
                <a:latin typeface="Candara" panose="020E0502030303020204" pitchFamily="34" charset="0"/>
                <a:ea typeface="Taipei" pitchFamily="-48" charset="-120"/>
              </a:rPr>
              <a:t>Brand Loyalty </a:t>
            </a:r>
            <a:r>
              <a:rPr lang="en-US" altLang="ja-JP" sz="2000" dirty="0" smtClean="0">
                <a:solidFill>
                  <a:schemeClr val="bg1"/>
                </a:solidFill>
                <a:latin typeface="Candara" panose="020E0502030303020204" pitchFamily="34" charset="0"/>
                <a:ea typeface="Taipei" pitchFamily="-48" charset="-120"/>
              </a:rPr>
              <a:t>Analytics</a:t>
            </a:r>
          </a:p>
          <a:p>
            <a:pPr marL="0" indent="0">
              <a:buNone/>
            </a:pPr>
            <a:endParaRPr lang="en-US" altLang="zh-TW" sz="2000" b="1" dirty="0" smtClean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TW" sz="2000" b="1" dirty="0" smtClean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Brand Compass (Brand Relationship) </a:t>
            </a:r>
            <a:r>
              <a:rPr lang="en-US" altLang="zh-TW" sz="2000" dirty="0" smtClean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is a proprietary analytical tool </a:t>
            </a:r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that measures how strongly consumers are connected with a </a:t>
            </a:r>
            <a:r>
              <a:rPr lang="en-US" altLang="zh-TW" sz="2000" dirty="0" smtClean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brand.</a:t>
            </a:r>
          </a:p>
          <a:p>
            <a:pPr marL="168275" indent="-168275">
              <a:buNone/>
              <a:defRPr/>
            </a:pPr>
            <a:endParaRPr lang="en-US" altLang="zh-TW" sz="2000" dirty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68275" indent="-168275">
              <a:defRPr/>
            </a:pPr>
            <a:r>
              <a:rPr lang="en-US" altLang="zh-TW" sz="2000" dirty="0" smtClean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Brand Compass enhances </a:t>
            </a:r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your brand performance to drive higher level of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repeat purchase</a:t>
            </a:r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en-US" altLang="zh-TW" sz="2000" b="1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brand recommendation</a:t>
            </a:r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versus your competitors</a:t>
            </a:r>
            <a:r>
              <a:rPr lang="en-US" altLang="zh-TW" sz="2000" dirty="0" smtClean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</a:t>
            </a:r>
          </a:p>
          <a:p>
            <a:pPr marL="168275" indent="-168275">
              <a:defRPr/>
            </a:pPr>
            <a:endParaRPr lang="en-US" altLang="zh-TW" sz="2000" dirty="0" smtClean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68275" indent="-168275">
              <a:defRPr/>
            </a:pPr>
            <a:r>
              <a:rPr lang="en-US" altLang="zh-TW" sz="2000" dirty="0" smtClean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Consumers are classified into 4 distinct segments -  </a:t>
            </a:r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Rejecters, Neutrals, Likes, and Bonds based on their Brand Relationship and Attitudinal Scores. </a:t>
            </a:r>
          </a:p>
          <a:p>
            <a:pPr marL="0" indent="0">
              <a:buNone/>
              <a:defRPr/>
            </a:pPr>
            <a:endParaRPr lang="en-US" altLang="zh-TW" sz="2000" dirty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endParaRPr lang="en-US" altLang="ja-JP" sz="2000" dirty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0"/>
              </a:spcBef>
              <a:spcAft>
                <a:spcPts val="600"/>
              </a:spcAft>
              <a:defRPr/>
            </a:pPr>
            <a:endParaRPr lang="en-US" altLang="zh-TW" sz="2000" dirty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0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52" y="-128337"/>
            <a:ext cx="12302252" cy="68800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0647" y="182479"/>
            <a:ext cx="8765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anose="020E0502030303020204" pitchFamily="34" charset="0"/>
                <a:ea typeface="Taipei" pitchFamily="-48" charset="-120"/>
              </a:rPr>
              <a:t>i</a:t>
            </a:r>
            <a:r>
              <a:rPr lang="en-US" altLang="ja-JP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anose="020E0502030303020204" pitchFamily="34" charset="0"/>
                <a:ea typeface="Taipei" pitchFamily="-48" charset="-120"/>
              </a:rPr>
              <a:t>-Conjoint</a:t>
            </a:r>
          </a:p>
          <a:p>
            <a:r>
              <a:rPr lang="en-US" altLang="ja-JP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anose="020E0502030303020204" pitchFamily="34" charset="0"/>
                <a:ea typeface="Taipei" pitchFamily="-48" charset="-120"/>
              </a:rPr>
              <a:t>Computer Aided Analytics</a:t>
            </a: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340648" y="1644762"/>
            <a:ext cx="6493288" cy="465978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TW" sz="20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</a:t>
            </a:r>
            <a:r>
              <a:rPr lang="en-US" altLang="zh-TW" sz="20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-Conjoint</a:t>
            </a:r>
            <a:r>
              <a:rPr lang="en-US" altLang="zh-TW" sz="2000" dirty="0" smtClean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involves analytics </a:t>
            </a:r>
            <a:r>
              <a:rPr lang="en-US" altLang="ja-JP" sz="2000" dirty="0" smtClean="0">
                <a:solidFill>
                  <a:schemeClr val="bg1"/>
                </a:solidFill>
                <a:latin typeface="Candara" panose="020E0502030303020204" pitchFamily="34" charset="0"/>
                <a:ea typeface="ＭＳ Ｐゴシック" pitchFamily="50" charset="-128"/>
              </a:rPr>
              <a:t>that </a:t>
            </a:r>
            <a:r>
              <a:rPr lang="en-US" altLang="ja-JP" sz="2000" dirty="0">
                <a:solidFill>
                  <a:schemeClr val="bg1"/>
                </a:solidFill>
                <a:latin typeface="Candara" panose="020E0502030303020204" pitchFamily="34" charset="0"/>
                <a:ea typeface="ＭＳ Ｐゴシック" pitchFamily="50" charset="-128"/>
              </a:rPr>
              <a:t>clarifies the extent to which consumers favor each of the elements making up a product (its attributes/levels</a:t>
            </a:r>
            <a:r>
              <a:rPr lang="en-US" altLang="ja-JP" sz="2000" dirty="0" smtClean="0">
                <a:solidFill>
                  <a:schemeClr val="bg1"/>
                </a:solidFill>
                <a:latin typeface="Candara" panose="020E0502030303020204" pitchFamily="34" charset="0"/>
                <a:ea typeface="ＭＳ Ｐゴシック" pitchFamily="50" charset="-128"/>
              </a:rPr>
              <a:t>).</a:t>
            </a: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endParaRPr lang="en-US" altLang="zh-TW" sz="2000" dirty="0" smtClean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ja-JP" sz="2000" dirty="0" err="1">
                <a:solidFill>
                  <a:schemeClr val="bg1"/>
                </a:solidFill>
                <a:latin typeface="Candara" panose="020E0502030303020204" pitchFamily="34" charset="0"/>
              </a:rPr>
              <a:t>i</a:t>
            </a:r>
            <a:r>
              <a:rPr lang="en-US" altLang="ja-JP" sz="2000" dirty="0">
                <a:solidFill>
                  <a:schemeClr val="bg1"/>
                </a:solidFill>
                <a:latin typeface="Candara" panose="020E0502030303020204" pitchFamily="34" charset="0"/>
              </a:rPr>
              <a:t>-Conjoint enables you to analyze a </a:t>
            </a:r>
            <a:r>
              <a:rPr lang="en-US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maximum of 8 attributes</a:t>
            </a:r>
            <a:r>
              <a:rPr lang="ja-JP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/  7 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levels</a:t>
            </a:r>
            <a:r>
              <a:rPr lang="en-US" altLang="ja-JP" sz="2000" dirty="0" smtClean="0">
                <a:solidFill>
                  <a:schemeClr val="bg1"/>
                </a:solidFill>
                <a:latin typeface="Candara" panose="020E0502030303020204" pitchFamily="34" charset="0"/>
              </a:rPr>
              <a:t>.</a:t>
            </a: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endParaRPr lang="en-US" altLang="ja-JP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ja-JP" sz="2000" dirty="0" smtClean="0">
                <a:solidFill>
                  <a:schemeClr val="bg1"/>
                </a:solidFill>
                <a:latin typeface="Candara" panose="020E0502030303020204" pitchFamily="34" charset="0"/>
              </a:rPr>
              <a:t>It replicates actual shopping conditions with the online survey being very user friendly</a:t>
            </a: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endParaRPr lang="en-US" altLang="ja-JP" sz="20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168275" indent="-168275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ja-JP" sz="2000" dirty="0" smtClean="0">
                <a:solidFill>
                  <a:schemeClr val="bg1"/>
                </a:solidFill>
                <a:latin typeface="Candara" panose="020E0502030303020204" pitchFamily="34" charset="0"/>
              </a:rPr>
              <a:t>A key deliverable is the </a:t>
            </a:r>
            <a:r>
              <a:rPr lang="en-US" altLang="ja-JP" sz="20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simulation</a:t>
            </a:r>
            <a:r>
              <a:rPr lang="en-US" altLang="ja-JP" sz="2000" dirty="0" smtClean="0">
                <a:solidFill>
                  <a:schemeClr val="bg1"/>
                </a:solidFill>
                <a:latin typeface="Candara" panose="020E0502030303020204" pitchFamily="34" charset="0"/>
              </a:rPr>
              <a:t> analysis that forecasts </a:t>
            </a:r>
            <a:r>
              <a:rPr lang="en-US" altLang="ja-JP" sz="2000" dirty="0">
                <a:solidFill>
                  <a:schemeClr val="bg1"/>
                </a:solidFill>
                <a:latin typeface="Candara" panose="020E0502030303020204" pitchFamily="34" charset="0"/>
              </a:rPr>
              <a:t>how mind share will change when product concept combinations are changed</a:t>
            </a:r>
            <a:r>
              <a:rPr lang="en-US" altLang="ja-JP" sz="2000" dirty="0" smtClean="0">
                <a:solidFill>
                  <a:schemeClr val="bg1"/>
                </a:solidFill>
                <a:latin typeface="Candara" panose="020E0502030303020204" pitchFamily="34" charset="0"/>
              </a:rPr>
              <a:t>.</a:t>
            </a:r>
            <a:endParaRPr lang="en-US" altLang="zh-TW" sz="20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3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/>
          <p:cNvSpPr txBox="1"/>
          <p:nvPr/>
        </p:nvSpPr>
        <p:spPr>
          <a:xfrm>
            <a:off x="157162" y="114301"/>
            <a:ext cx="11634788" cy="1077218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schemeClr val="bg1"/>
                </a:solidFill>
                <a:latin typeface="Gadugi" panose="020B0502040204020203" pitchFamily="34" charset="0"/>
                <a:ea typeface="Taipei" pitchFamily="-48" charset="-120"/>
              </a:rPr>
              <a:t>Intellectual Capital – Our Publications</a:t>
            </a:r>
            <a:endParaRPr lang="en-US" altLang="ja-JP" sz="4800" b="1" dirty="0" smtClean="0">
              <a:solidFill>
                <a:schemeClr val="bg1"/>
              </a:solidFill>
              <a:latin typeface="Gadugi" panose="020B0502040204020203" pitchFamily="34" charset="0"/>
              <a:ea typeface="Taipei" pitchFamily="-48" charset="-120"/>
            </a:endParaRPr>
          </a:p>
          <a:p>
            <a:pPr algn="ctr"/>
            <a:r>
              <a:rPr lang="en-US" altLang="zh-HK" sz="2400" dirty="0">
                <a:solidFill>
                  <a:schemeClr val="bg1"/>
                </a:solidFill>
                <a:latin typeface="Gadugi" panose="020B0502040204020203" pitchFamily="34" charset="0"/>
              </a:rPr>
              <a:t>W</a:t>
            </a:r>
            <a:r>
              <a:rPr lang="en-US" altLang="zh-HK" sz="2400" dirty="0" smtClean="0">
                <a:solidFill>
                  <a:schemeClr val="bg1"/>
                </a:solidFill>
                <a:latin typeface="Gadugi" panose="020B0502040204020203" pitchFamily="34" charset="0"/>
              </a:rPr>
              <a:t>e </a:t>
            </a:r>
            <a:r>
              <a:rPr lang="en-US" altLang="zh-HK" sz="2400" dirty="0">
                <a:solidFill>
                  <a:schemeClr val="bg1"/>
                </a:solidFill>
                <a:latin typeface="Gadugi" panose="020B0502040204020203" pitchFamily="34" charset="0"/>
              </a:rPr>
              <a:t>publish </a:t>
            </a:r>
            <a:r>
              <a:rPr lang="en-US" altLang="zh-HK" sz="2400" dirty="0" smtClean="0">
                <a:solidFill>
                  <a:schemeClr val="bg1"/>
                </a:solidFill>
                <a:latin typeface="Gadugi" panose="020B0502040204020203" pitchFamily="34" charset="0"/>
              </a:rPr>
              <a:t>research </a:t>
            </a:r>
            <a:r>
              <a:rPr lang="en-US" altLang="zh-HK" sz="2400" dirty="0">
                <a:solidFill>
                  <a:schemeClr val="bg1"/>
                </a:solidFill>
                <a:latin typeface="Gadugi" panose="020B0502040204020203" pitchFamily="34" charset="0"/>
              </a:rPr>
              <a:t>papers and </a:t>
            </a:r>
            <a:r>
              <a:rPr lang="en-US" altLang="zh-HK" sz="2400" dirty="0" smtClean="0">
                <a:solidFill>
                  <a:schemeClr val="bg1"/>
                </a:solidFill>
                <a:latin typeface="Gadugi" panose="020B0502040204020203" pitchFamily="34" charset="0"/>
              </a:rPr>
              <a:t>findings </a:t>
            </a:r>
            <a:r>
              <a:rPr lang="en-US" altLang="zh-HK" sz="2400" dirty="0">
                <a:solidFill>
                  <a:schemeClr val="bg1"/>
                </a:solidFill>
                <a:latin typeface="Gadugi" panose="020B0502040204020203" pitchFamily="34" charset="0"/>
              </a:rPr>
              <a:t>on hot </a:t>
            </a:r>
            <a:r>
              <a:rPr lang="en-US" altLang="zh-HK" sz="2400" dirty="0" smtClean="0">
                <a:solidFill>
                  <a:schemeClr val="bg1"/>
                </a:solidFill>
                <a:latin typeface="Gadugi" panose="020B0502040204020203" pitchFamily="34" charset="0"/>
              </a:rPr>
              <a:t>issues</a:t>
            </a:r>
            <a:endParaRPr lang="en-US" altLang="zh-HK" sz="2800" dirty="0"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  <p:pic>
        <p:nvPicPr>
          <p:cNvPr id="5" name="圖片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" y="1668380"/>
            <a:ext cx="5225405" cy="43000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5542989" y="1337904"/>
            <a:ext cx="62650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kern="100" dirty="0" smtClean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HONG </a:t>
            </a:r>
            <a:r>
              <a:rPr lang="en-US" sz="1400" b="1" kern="1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KONG, Thursday, 21</a:t>
            </a:r>
            <a:r>
              <a:rPr lang="en-US" sz="1400" b="1" kern="100" baseline="300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st</a:t>
            </a:r>
            <a:r>
              <a:rPr lang="en-US" sz="1400" b="1" kern="100" dirty="0">
                <a:solidFill>
                  <a:srgbClr val="00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March 2019</a:t>
            </a: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en-US" sz="1400" b="1" u="sng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The Annual Happiness Index Study</a:t>
            </a:r>
            <a:r>
              <a:rPr lang="en-US" sz="1400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400" b="1" kern="100" dirty="0">
                <a:solidFill>
                  <a:srgbClr val="000000"/>
                </a:solidFill>
                <a:ea typeface="Arial-BoldMT"/>
                <a:cs typeface="Times New Roman" panose="02020603050405020304" pitchFamily="18" charset="0"/>
              </a:rPr>
              <a:t>from CSG HONG KONG</a:t>
            </a: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400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found that 46% of youth aged 18-24 in Hong Kong are suffering from stress </a:t>
            </a: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(see Fig. 1): </a:t>
            </a:r>
            <a:endParaRPr lang="en-SG" sz="1400" kern="1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76213" lvl="0" indent="-176213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T</a:t>
            </a:r>
            <a:r>
              <a:rPr lang="en-US" sz="1400" kern="100" dirty="0" smtClean="0">
                <a:ea typeface="PMingLiU" panose="02020500000000000000" pitchFamily="18" charset="-120"/>
                <a:cs typeface="Times New Roman" panose="02020603050405020304" pitchFamily="18" charset="0"/>
              </a:rPr>
              <a:t>he </a:t>
            </a: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research also found </a:t>
            </a:r>
            <a:r>
              <a:rPr lang="en-US" sz="1400" kern="100" dirty="0">
                <a:solidFill>
                  <a:srgbClr val="000000"/>
                </a:solidFill>
                <a:ea typeface="PMingLiU" panose="02020500000000000000" pitchFamily="18" charset="-120"/>
                <a:cs typeface="Times New Roman" panose="02020603050405020304" pitchFamily="18" charset="0"/>
              </a:rPr>
              <a:t>that young people rated </a:t>
            </a: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low in their physical health, mental health and fitness. </a:t>
            </a:r>
            <a:endParaRPr lang="en-SG" sz="1400" kern="1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76213" lvl="0" indent="-176213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More than 70% of them felt that there was not enough care for youth of Hong Kong.</a:t>
            </a:r>
            <a:endParaRPr lang="en-SG" sz="1400" kern="1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r>
              <a:rPr lang="en-US" sz="1400" kern="100" dirty="0" smtClean="0">
                <a:ea typeface="PMingLiU" panose="02020500000000000000" pitchFamily="18" charset="-120"/>
                <a:cs typeface="Times New Roman" panose="02020603050405020304" pitchFamily="18" charset="0"/>
              </a:rPr>
              <a:t>The </a:t>
            </a: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high stress level has serious impacts on youth’s health, both physically and psychologically.</a:t>
            </a:r>
            <a:endParaRPr lang="en-SG" sz="1400" kern="1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en-US" sz="1400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en-US" sz="1400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IMPACTS ON PHYSICAL HEALTH</a:t>
            </a:r>
            <a:endParaRPr lang="en-SG" sz="1400" kern="1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42% of Hong Kong youth (18 – 24 years old) feel that they are not fit (see Fig. 2) and this is higher than 34% of all adults </a:t>
            </a:r>
            <a:r>
              <a:rPr lang="en-US" sz="1400" kern="100" dirty="0" smtClean="0">
                <a:ea typeface="PMingLiU" panose="02020500000000000000" pitchFamily="18" charset="-120"/>
                <a:cs typeface="Times New Roman" panose="02020603050405020304" pitchFamily="18" charset="0"/>
              </a:rPr>
              <a:t>surveyed.  As </a:t>
            </a: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a result of a stressful life, 44% of 18-to-24-year olds said that they “had very little exercise” or “never exercised” in the past year</a:t>
            </a:r>
            <a:r>
              <a:rPr lang="en-US" sz="1400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(see Fig. 3), a number which was higher than the average (34%). </a:t>
            </a:r>
            <a:endParaRPr lang="en-SG" sz="1400" kern="1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  </a:t>
            </a:r>
            <a:endParaRPr lang="en-SG" sz="1400" kern="1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IMPACTS ON PSYCHOLOGICAL HEALTH</a:t>
            </a:r>
            <a:endParaRPr lang="en-SG" sz="1400" kern="1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Other than the physical aspect, it is not surprising to find in the survey that more than one-thirds (35%) of youth claimed that they had “very poor” or “quite poor” mood</a:t>
            </a:r>
            <a:r>
              <a:rPr lang="en-US" sz="1400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(see Fig. 5), this is about 10% more than the Hong Kong general population (26%).  This is definitely a concern when one-third of the youth population are suffering from poor psychological health.</a:t>
            </a:r>
            <a:endParaRPr lang="en-SG" sz="1400" kern="1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r>
              <a:rPr lang="en-US" sz="1400" b="1" kern="100" dirty="0"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US" sz="1400" b="1" kern="100" dirty="0" smtClean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b="1" kern="100" dirty="0" smtClean="0">
                <a:ea typeface="PMingLiU" panose="02020500000000000000" pitchFamily="18" charset="-120"/>
                <a:cs typeface="Times New Roman" panose="02020603050405020304" pitchFamily="18" charset="0"/>
              </a:rPr>
              <a:t>… refer to CSG website for full research findings.</a:t>
            </a:r>
          </a:p>
        </p:txBody>
      </p:sp>
    </p:spTree>
    <p:extLst>
      <p:ext uri="{BB962C8B-B14F-4D97-AF65-F5344CB8AC3E}">
        <p14:creationId xmlns:p14="http://schemas.microsoft.com/office/powerpoint/2010/main" val="38967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www.onyxthailand.com/wp-content/uploads/Screen-Shot-2016-07-02-at-14.52.45-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24062" y="54592"/>
            <a:ext cx="12165466" cy="769441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 smtClean="0">
                <a:solidFill>
                  <a:schemeClr val="bg1"/>
                </a:solidFill>
                <a:latin typeface="Gadugi" panose="020B0502040204020203" pitchFamily="34" charset="0"/>
                <a:ea typeface="Taipei" pitchFamily="-48" charset="-120"/>
              </a:rPr>
              <a:t>CHINA LUXURY FORECAST 2019</a:t>
            </a:r>
            <a:endParaRPr lang="en-US" altLang="ja-JP" sz="4800" b="1" dirty="0" smtClean="0">
              <a:solidFill>
                <a:schemeClr val="bg1"/>
              </a:solidFill>
              <a:latin typeface="Gadugi" panose="020B0502040204020203" pitchFamily="34" charset="0"/>
              <a:ea typeface="Taipei" pitchFamily="-4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4062" y="1900988"/>
            <a:ext cx="12216062" cy="4259179"/>
          </a:xfrm>
          <a:prstGeom prst="rect">
            <a:avLst/>
          </a:prstGeom>
          <a:solidFill>
            <a:srgbClr val="BDD7EE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grpSp>
        <p:nvGrpSpPr>
          <p:cNvPr id="30" name="Group 29"/>
          <p:cNvGrpSpPr/>
          <p:nvPr/>
        </p:nvGrpSpPr>
        <p:grpSpPr>
          <a:xfrm>
            <a:off x="526009" y="2086950"/>
            <a:ext cx="10270390" cy="3895983"/>
            <a:chOff x="1370226" y="2269321"/>
            <a:chExt cx="10270390" cy="3895983"/>
          </a:xfrm>
        </p:grpSpPr>
        <p:sp>
          <p:nvSpPr>
            <p:cNvPr id="31" name="Title 6">
              <a:extLst>
                <a:ext uri="{FF2B5EF4-FFF2-40B4-BE49-F238E27FC236}">
                  <a16:creationId xmlns:a16="http://schemas.microsoft.com/office/drawing/2014/main" xmlns="" id="{EF08FB72-42C4-4654-A485-4FCEA80DD66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559496" y="5230077"/>
              <a:ext cx="3141598" cy="358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216000" tIns="216000" rIns="216000" bIns="0" numCol="1" anchor="b" anchorCtr="0" compatLnSpc="1">
              <a:prstTxWarp prst="textNoShape">
                <a:avLst/>
              </a:prstTxWarp>
            </a:bodyPr>
            <a:lstStyle/>
            <a:p>
              <a:pPr algn="ctr" fontAlgn="b">
                <a:defRPr/>
              </a:pPr>
              <a:r>
                <a:rPr kumimoji="1" lang="en-US" sz="1800" b="1" dirty="0">
                  <a:solidFill>
                    <a:schemeClr val="accent4">
                      <a:lumMod val="50000"/>
                    </a:schemeClr>
                  </a:solidFill>
                </a:rPr>
                <a:t>China </a:t>
              </a:r>
              <a:r>
                <a:rPr lang="en-US" sz="1800" b="1" dirty="0" smtClean="0">
                  <a:solidFill>
                    <a:schemeClr val="accent4">
                      <a:lumMod val="50000"/>
                    </a:schemeClr>
                  </a:solidFill>
                </a:rPr>
                <a:t>Travellers</a:t>
              </a:r>
              <a:endParaRPr kumimoji="1" lang="en-US" sz="3200" b="1" kern="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pic>
          <p:nvPicPr>
            <p:cNvPr id="32" name="Picture 46" descr="© INSCALE GmbH, 14.06.2010">
              <a:extLst>
                <a:ext uri="{FF2B5EF4-FFF2-40B4-BE49-F238E27FC236}">
                  <a16:creationId xmlns:a16="http://schemas.microsoft.com/office/drawing/2014/main" xmlns="" id="{B326A5BA-9B9F-4369-BAF4-940B74FCA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79776" y="5016801"/>
              <a:ext cx="850131" cy="784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43" descr="© INSCALE GmbH, 14.06.2010">
              <a:extLst>
                <a:ext uri="{FF2B5EF4-FFF2-40B4-BE49-F238E27FC236}">
                  <a16:creationId xmlns:a16="http://schemas.microsoft.com/office/drawing/2014/main" xmlns="" id="{19D19E03-8FA2-429F-A650-048A8F971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88281" y="3645024"/>
              <a:ext cx="833120" cy="769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itle 6">
              <a:extLst>
                <a:ext uri="{FF2B5EF4-FFF2-40B4-BE49-F238E27FC236}">
                  <a16:creationId xmlns:a16="http://schemas.microsoft.com/office/drawing/2014/main" xmlns="" id="{599BD676-9EB7-4B1F-AC83-9E5F6983841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70226" y="3850449"/>
              <a:ext cx="3141598" cy="358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216000" tIns="216000" rIns="216000" bIns="0" numCol="1" anchor="b" anchorCtr="0" compatLnSpc="1">
              <a:prstTxWarp prst="textNoShape">
                <a:avLst/>
              </a:prstTxWarp>
            </a:bodyPr>
            <a:lstStyle/>
            <a:p>
              <a:pPr algn="ctr" fontAlgn="b">
                <a:defRPr/>
              </a:pPr>
              <a:r>
                <a:rPr kumimoji="1" lang="en-US" sz="1800" b="1" dirty="0">
                  <a:solidFill>
                    <a:schemeClr val="accent4">
                      <a:lumMod val="50000"/>
                    </a:schemeClr>
                  </a:solidFill>
                </a:rPr>
                <a:t>Hong Kong </a:t>
              </a:r>
              <a:r>
                <a:rPr kumimoji="1" lang="en-US" sz="1800" b="1" dirty="0" smtClean="0">
                  <a:solidFill>
                    <a:schemeClr val="accent4">
                      <a:lumMod val="50000"/>
                    </a:schemeClr>
                  </a:solidFill>
                </a:rPr>
                <a:t>Travellers</a:t>
              </a:r>
              <a:endParaRPr kumimoji="1" lang="en-US" sz="3200" b="1" kern="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909206" y="2269321"/>
              <a:ext cx="20162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Average spend on leisure trip in N12M</a:t>
              </a:r>
              <a:endParaRPr lang="en-SG" sz="2000" b="1" dirty="0" err="1" smtClean="0">
                <a:solidFill>
                  <a:schemeClr val="accent4">
                    <a:lumMod val="50000"/>
                  </a:schemeClr>
                </a:solidFill>
                <a:latin typeface="Gadugi" panose="020B0502040204020203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09206" y="3573016"/>
              <a:ext cx="2016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HK$</a:t>
              </a:r>
            </a:p>
            <a:p>
              <a:pPr algn="ctr"/>
              <a:r>
                <a:rPr lang="en-US" sz="28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55,000</a:t>
              </a:r>
            </a:p>
            <a:p>
              <a:pPr algn="ctr"/>
              <a:r>
                <a:rPr lang="en-US" sz="16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(2018: 82,000)</a:t>
              </a:r>
              <a:endParaRPr lang="en-SG" b="1" dirty="0" err="1" smtClean="0">
                <a:solidFill>
                  <a:schemeClr val="accent4">
                    <a:lumMod val="50000"/>
                  </a:schemeClr>
                </a:solidFill>
                <a:latin typeface="Gadugi" panose="020B0502040204020203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176120" y="2269321"/>
              <a:ext cx="20162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Average spend on </a:t>
              </a:r>
              <a:r>
                <a:rPr lang="en-US" sz="2000" b="1" u="sng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last</a:t>
              </a:r>
              <a:r>
                <a:rPr lang="en-US" sz="20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 leisure trip</a:t>
              </a:r>
              <a:endParaRPr lang="en-SG" sz="2000" b="1" dirty="0" err="1" smtClean="0">
                <a:solidFill>
                  <a:schemeClr val="accent4">
                    <a:lumMod val="50000"/>
                  </a:schemeClr>
                </a:solidFill>
                <a:latin typeface="Gadugi" panose="020B0502040204020203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176120" y="3573016"/>
              <a:ext cx="2016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HK$</a:t>
              </a:r>
            </a:p>
            <a:p>
              <a:pPr algn="ctr"/>
              <a:r>
                <a:rPr lang="en-US" sz="28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20,000</a:t>
              </a:r>
              <a:endParaRPr lang="en-US" sz="4400" b="1" dirty="0">
                <a:solidFill>
                  <a:schemeClr val="accent4">
                    <a:lumMod val="50000"/>
                  </a:schemeClr>
                </a:solidFill>
                <a:latin typeface="Gadugi" panose="020B0502040204020203" pitchFamily="34" charset="0"/>
              </a:endParaRPr>
            </a:p>
            <a:p>
              <a:pPr algn="ctr"/>
              <a:r>
                <a:rPr lang="en-US" sz="1600" b="1" dirty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(</a:t>
              </a:r>
              <a:r>
                <a:rPr lang="en-US" sz="16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2018: 24,000</a:t>
              </a:r>
              <a:r>
                <a:rPr lang="en-US" sz="1600" b="1" dirty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)</a:t>
              </a:r>
              <a:endParaRPr lang="en-SG" sz="1600" b="1" dirty="0" err="1" smtClean="0">
                <a:solidFill>
                  <a:schemeClr val="accent4">
                    <a:lumMod val="50000"/>
                  </a:schemeClr>
                </a:solidFill>
                <a:latin typeface="Gadugi" panose="020B0502040204020203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624392" y="2276872"/>
              <a:ext cx="20162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Average spend on shopping on last trip</a:t>
              </a:r>
              <a:endParaRPr lang="en-SG" sz="2000" b="1" dirty="0" err="1" smtClean="0">
                <a:solidFill>
                  <a:schemeClr val="accent4">
                    <a:lumMod val="50000"/>
                  </a:schemeClr>
                </a:solidFill>
                <a:latin typeface="Gadugi" panose="020B0502040204020203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624392" y="3580567"/>
              <a:ext cx="20162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HK$</a:t>
              </a:r>
            </a:p>
            <a:p>
              <a:pPr algn="ctr"/>
              <a:r>
                <a:rPr lang="en-US" sz="28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8,000</a:t>
              </a:r>
              <a:endParaRPr lang="en-US" sz="4400" b="1" dirty="0">
                <a:solidFill>
                  <a:schemeClr val="accent4">
                    <a:lumMod val="50000"/>
                  </a:schemeClr>
                </a:solidFill>
                <a:latin typeface="Gadugi" panose="020B0502040204020203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09206" y="4964975"/>
              <a:ext cx="2016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RMB</a:t>
              </a:r>
            </a:p>
            <a:p>
              <a:pPr algn="ctr"/>
              <a:r>
                <a:rPr lang="en-US" sz="28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70,000</a:t>
              </a:r>
              <a:endParaRPr lang="en-US" sz="4400" b="1" dirty="0">
                <a:solidFill>
                  <a:schemeClr val="accent4">
                    <a:lumMod val="50000"/>
                  </a:schemeClr>
                </a:solidFill>
                <a:latin typeface="Gadugi" panose="020B0502040204020203" pitchFamily="34" charset="0"/>
              </a:endParaRPr>
            </a:p>
            <a:p>
              <a:pPr algn="ctr"/>
              <a:r>
                <a:rPr lang="en-US" sz="1600" b="1" dirty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(</a:t>
              </a:r>
              <a:r>
                <a:rPr lang="en-US" sz="16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2018: 74,000</a:t>
              </a:r>
              <a:r>
                <a:rPr lang="en-US" sz="1600" b="1" dirty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)</a:t>
              </a:r>
              <a:endParaRPr lang="en-SG" sz="1600" b="1" dirty="0" err="1" smtClean="0">
                <a:solidFill>
                  <a:schemeClr val="accent4">
                    <a:lumMod val="50000"/>
                  </a:schemeClr>
                </a:solidFill>
                <a:latin typeface="Gadugi" panose="020B0502040204020203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76120" y="4964975"/>
              <a:ext cx="2016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RMB</a:t>
              </a:r>
            </a:p>
            <a:p>
              <a:pPr algn="ctr"/>
              <a:r>
                <a:rPr lang="en-US" sz="28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27,000</a:t>
              </a:r>
              <a:endParaRPr lang="en-US" sz="4400" b="1" dirty="0">
                <a:solidFill>
                  <a:schemeClr val="accent4">
                    <a:lumMod val="50000"/>
                  </a:schemeClr>
                </a:solidFill>
                <a:latin typeface="Gadugi" panose="020B0502040204020203" pitchFamily="34" charset="0"/>
              </a:endParaRPr>
            </a:p>
            <a:p>
              <a:pPr algn="ctr"/>
              <a:r>
                <a:rPr lang="en-US" sz="1600" b="1" dirty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(</a:t>
              </a:r>
              <a:r>
                <a:rPr lang="en-US" sz="16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2018: 24,000</a:t>
              </a:r>
              <a:r>
                <a:rPr lang="en-US" sz="1600" b="1" dirty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)</a:t>
              </a:r>
              <a:endParaRPr lang="en-SG" sz="1600" b="1" dirty="0" err="1" smtClean="0">
                <a:solidFill>
                  <a:schemeClr val="accent4">
                    <a:lumMod val="50000"/>
                  </a:schemeClr>
                </a:solidFill>
                <a:latin typeface="Gadugi" panose="020B0502040204020203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624392" y="4972526"/>
              <a:ext cx="20162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RMB</a:t>
              </a:r>
            </a:p>
            <a:p>
              <a:pPr algn="ctr"/>
              <a:r>
                <a:rPr lang="en-US" sz="2800" b="1" dirty="0" smtClean="0">
                  <a:solidFill>
                    <a:schemeClr val="accent4">
                      <a:lumMod val="50000"/>
                    </a:schemeClr>
                  </a:solidFill>
                  <a:latin typeface="Gadugi" panose="020B0502040204020203" pitchFamily="34" charset="0"/>
                </a:rPr>
                <a:t>13,000</a:t>
              </a:r>
              <a:endParaRPr lang="en-SG" sz="1600" b="1" dirty="0" err="1" smtClean="0">
                <a:solidFill>
                  <a:schemeClr val="accent4">
                    <a:lumMod val="50000"/>
                  </a:schemeClr>
                </a:solidFill>
                <a:latin typeface="Gadugi" panose="020B0502040204020203" pitchFamily="34" charset="0"/>
              </a:endParaRPr>
            </a:p>
          </p:txBody>
        </p:sp>
        <p:sp>
          <p:nvSpPr>
            <p:cNvPr id="44" name="Down Arrow 43"/>
            <p:cNvSpPr/>
            <p:nvPr/>
          </p:nvSpPr>
          <p:spPr bwMode="auto">
            <a:xfrm>
              <a:off x="6528048" y="4111072"/>
              <a:ext cx="216024" cy="326040"/>
            </a:xfrm>
            <a:prstGeom prst="downArrow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SG" sz="2400" b="1" dirty="0" smtClean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5" name="Down Arrow 44"/>
            <p:cNvSpPr/>
            <p:nvPr/>
          </p:nvSpPr>
          <p:spPr bwMode="auto">
            <a:xfrm>
              <a:off x="8832304" y="4111072"/>
              <a:ext cx="216024" cy="326040"/>
            </a:xfrm>
            <a:prstGeom prst="downArrow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SG" sz="2400" b="1" dirty="0" smtClean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6" name="Down Arrow 45"/>
            <p:cNvSpPr/>
            <p:nvPr/>
          </p:nvSpPr>
          <p:spPr bwMode="auto">
            <a:xfrm>
              <a:off x="6528048" y="5479224"/>
              <a:ext cx="216024" cy="326040"/>
            </a:xfrm>
            <a:prstGeom prst="downArrow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SG" sz="2400" b="1" dirty="0" smtClean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7" name="Down Arrow 46"/>
            <p:cNvSpPr/>
            <p:nvPr/>
          </p:nvSpPr>
          <p:spPr bwMode="auto">
            <a:xfrm>
              <a:off x="8832304" y="5479224"/>
              <a:ext cx="216024" cy="326040"/>
            </a:xfrm>
            <a:prstGeom prst="downArrow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SG" sz="2400" b="1" dirty="0" smtClean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7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"/>
          <a:stretch/>
        </p:blipFill>
        <p:spPr>
          <a:xfrm>
            <a:off x="0" y="0"/>
            <a:ext cx="12192000" cy="668521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2914705"/>
            <a:ext cx="12192000" cy="2683988"/>
          </a:xfrm>
          <a:prstGeom prst="rect">
            <a:avLst/>
          </a:prstGeom>
          <a:solidFill>
            <a:srgbClr val="3B3838">
              <a:alpha val="60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HK" sz="72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dugi" panose="020B0502040204020203" pitchFamily="34" charset="0"/>
                <a:ea typeface="Taipei" pitchFamily="-48" charset="-120"/>
                <a:cs typeface="+mn-cs"/>
              </a:rPr>
              <a:t>CSG Research</a:t>
            </a:r>
          </a:p>
          <a:p>
            <a:pPr algn="ctr"/>
            <a:r>
              <a:rPr lang="en-US" altLang="zh-H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dugi" panose="020B0502040204020203" pitchFamily="34" charset="0"/>
                <a:ea typeface="Taipei" pitchFamily="-48" charset="-120"/>
              </a:rPr>
              <a:t>37 </a:t>
            </a:r>
            <a:r>
              <a:rPr lang="en-US" altLang="zh-HK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dugi" panose="020B0502040204020203" pitchFamily="34" charset="0"/>
                <a:ea typeface="Taipei" pitchFamily="-48" charset="-120"/>
              </a:rPr>
              <a:t>years of experience</a:t>
            </a:r>
          </a:p>
          <a:p>
            <a:pPr algn="ctr"/>
            <a:r>
              <a:rPr lang="en-US" altLang="zh-HK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dugi" panose="020B0502040204020203" pitchFamily="34" charset="0"/>
                <a:ea typeface="Taipei" pitchFamily="-48" charset="-120"/>
              </a:rPr>
              <a:t>100,000 interviews per </a:t>
            </a:r>
            <a:r>
              <a:rPr lang="en-US" altLang="zh-H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dugi" panose="020B0502040204020203" pitchFamily="34" charset="0"/>
                <a:ea typeface="Taipei" pitchFamily="-48" charset="-120"/>
              </a:rPr>
              <a:t>year</a:t>
            </a:r>
            <a:endParaRPr lang="zh-HK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dugi" panose="020B0502040204020203" pitchFamily="34" charset="0"/>
              <a:ea typeface="Taipei" pitchFamily="-4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498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18a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019" y="120272"/>
            <a:ext cx="8328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4800" b="1" dirty="0" smtClean="0">
                <a:solidFill>
                  <a:prstClr val="white"/>
                </a:solidFill>
                <a:latin typeface="Gadugi" panose="020B0502040204020203" pitchFamily="34" charset="0"/>
                <a:cs typeface="Arial" panose="020B0604020202020204" pitchFamily="34" charset="0"/>
              </a:rPr>
              <a:t>What Our Clients Says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7729" y="4118806"/>
            <a:ext cx="46554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Satisfaction</a:t>
            </a:r>
            <a:endParaRPr lang="en-US" sz="8800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2018</a:t>
            </a:r>
            <a:endParaRPr lang="en-AU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3324" y="6011259"/>
            <a:ext cx="2784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Testimonials</a:t>
            </a:r>
            <a:endParaRPr lang="en-AU" sz="20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81830" y="1109846"/>
            <a:ext cx="6050691" cy="4853433"/>
            <a:chOff x="6124694" y="152575"/>
            <a:chExt cx="6050691" cy="4853433"/>
          </a:xfrm>
        </p:grpSpPr>
        <p:grpSp>
          <p:nvGrpSpPr>
            <p:cNvPr id="4" name="Group 3"/>
            <p:cNvGrpSpPr/>
            <p:nvPr/>
          </p:nvGrpSpPr>
          <p:grpSpPr>
            <a:xfrm>
              <a:off x="6124694" y="152575"/>
              <a:ext cx="3366786" cy="4115049"/>
              <a:chOff x="6124694" y="152575"/>
              <a:chExt cx="3366786" cy="4115049"/>
            </a:xfrm>
          </p:grpSpPr>
          <p:sp>
            <p:nvSpPr>
              <p:cNvPr id="10" name="Freeform 53"/>
              <p:cNvSpPr>
                <a:spLocks/>
              </p:cNvSpPr>
              <p:nvPr/>
            </p:nvSpPr>
            <p:spPr bwMode="auto">
              <a:xfrm>
                <a:off x="6124694" y="152575"/>
                <a:ext cx="3366786" cy="4115049"/>
              </a:xfrm>
              <a:custGeom>
                <a:avLst/>
                <a:gdLst>
                  <a:gd name="T0" fmla="*/ 937 w 1162"/>
                  <a:gd name="T1" fmla="*/ 0 h 1506"/>
                  <a:gd name="T2" fmla="*/ 973 w 1162"/>
                  <a:gd name="T3" fmla="*/ 19 h 1506"/>
                  <a:gd name="T4" fmla="*/ 698 w 1162"/>
                  <a:gd name="T5" fmla="*/ 430 h 1506"/>
                  <a:gd name="T6" fmla="*/ 1162 w 1162"/>
                  <a:gd name="T7" fmla="*/ 946 h 1506"/>
                  <a:gd name="T8" fmla="*/ 991 w 1162"/>
                  <a:gd name="T9" fmla="*/ 1342 h 1506"/>
                  <a:gd name="T10" fmla="*/ 577 w 1162"/>
                  <a:gd name="T11" fmla="*/ 1506 h 1506"/>
                  <a:gd name="T12" fmla="*/ 158 w 1162"/>
                  <a:gd name="T13" fmla="*/ 1341 h 1506"/>
                  <a:gd name="T14" fmla="*/ 0 w 1162"/>
                  <a:gd name="T15" fmla="*/ 894 h 1506"/>
                  <a:gd name="T16" fmla="*/ 268 w 1162"/>
                  <a:gd name="T17" fmla="*/ 329 h 1506"/>
                  <a:gd name="T18" fmla="*/ 937 w 1162"/>
                  <a:gd name="T19" fmla="*/ 0 h 1506"/>
                  <a:gd name="T20" fmla="*/ 937 w 1162"/>
                  <a:gd name="T21" fmla="*/ 0 h 1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2" h="1506">
                    <a:moveTo>
                      <a:pt x="937" y="0"/>
                    </a:moveTo>
                    <a:cubicBezTo>
                      <a:pt x="949" y="6"/>
                      <a:pt x="961" y="13"/>
                      <a:pt x="973" y="19"/>
                    </a:cubicBezTo>
                    <a:cubicBezTo>
                      <a:pt x="806" y="117"/>
                      <a:pt x="713" y="252"/>
                      <a:pt x="698" y="430"/>
                    </a:cubicBezTo>
                    <a:cubicBezTo>
                      <a:pt x="1006" y="515"/>
                      <a:pt x="1162" y="686"/>
                      <a:pt x="1162" y="946"/>
                    </a:cubicBezTo>
                    <a:cubicBezTo>
                      <a:pt x="1162" y="1101"/>
                      <a:pt x="1105" y="1232"/>
                      <a:pt x="991" y="1342"/>
                    </a:cubicBezTo>
                    <a:cubicBezTo>
                      <a:pt x="877" y="1452"/>
                      <a:pt x="739" y="1506"/>
                      <a:pt x="577" y="1506"/>
                    </a:cubicBezTo>
                    <a:cubicBezTo>
                      <a:pt x="401" y="1506"/>
                      <a:pt x="262" y="1452"/>
                      <a:pt x="158" y="1341"/>
                    </a:cubicBezTo>
                    <a:cubicBezTo>
                      <a:pt x="55" y="1229"/>
                      <a:pt x="0" y="1082"/>
                      <a:pt x="0" y="894"/>
                    </a:cubicBezTo>
                    <a:cubicBezTo>
                      <a:pt x="0" y="695"/>
                      <a:pt x="91" y="509"/>
                      <a:pt x="268" y="329"/>
                    </a:cubicBezTo>
                    <a:cubicBezTo>
                      <a:pt x="445" y="151"/>
                      <a:pt x="670" y="44"/>
                      <a:pt x="937" y="0"/>
                    </a:cubicBezTo>
                    <a:cubicBezTo>
                      <a:pt x="937" y="0"/>
                      <a:pt x="937" y="0"/>
                      <a:pt x="937" y="0"/>
                    </a:cubicBezTo>
                    <a:close/>
                  </a:path>
                </a:pathLst>
              </a:custGeom>
              <a:solidFill>
                <a:srgbClr val="D7E7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6270697" y="1655117"/>
                <a:ext cx="2697454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Segoe Print" panose="02000600000000000000" pitchFamily="2" charset="0"/>
                  </a:rPr>
                  <a:t>“The team fully understands our business and our brands’ DNA. The quality of respondents and moderators what we are looking for.  They have a wealth of experience in the luxury market and able to share that with us” </a:t>
                </a:r>
              </a:p>
              <a:p>
                <a:pPr algn="r"/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Segoe Print" panose="02000600000000000000" pitchFamily="2" charset="0"/>
                  </a:rPr>
                  <a:t>Hong Kong Land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8811497" y="890959"/>
              <a:ext cx="3363888" cy="4115049"/>
              <a:chOff x="8668617" y="876671"/>
              <a:chExt cx="3363888" cy="4115049"/>
            </a:xfrm>
          </p:grpSpPr>
          <p:sp>
            <p:nvSpPr>
              <p:cNvPr id="16" name="Freeform 55"/>
              <p:cNvSpPr>
                <a:spLocks/>
              </p:cNvSpPr>
              <p:nvPr/>
            </p:nvSpPr>
            <p:spPr bwMode="auto">
              <a:xfrm>
                <a:off x="8668617" y="876671"/>
                <a:ext cx="3363888" cy="4115049"/>
              </a:xfrm>
              <a:custGeom>
                <a:avLst/>
                <a:gdLst>
                  <a:gd name="T0" fmla="*/ 936 w 4839"/>
                  <a:gd name="T1" fmla="*/ 6273 h 6273"/>
                  <a:gd name="T2" fmla="*/ 787 w 4839"/>
                  <a:gd name="T3" fmla="*/ 6193 h 6273"/>
                  <a:gd name="T4" fmla="*/ 1935 w 4839"/>
                  <a:gd name="T5" fmla="*/ 4481 h 6273"/>
                  <a:gd name="T6" fmla="*/ 0 w 4839"/>
                  <a:gd name="T7" fmla="*/ 2334 h 6273"/>
                  <a:gd name="T8" fmla="*/ 712 w 4839"/>
                  <a:gd name="T9" fmla="*/ 682 h 6273"/>
                  <a:gd name="T10" fmla="*/ 2435 w 4839"/>
                  <a:gd name="T11" fmla="*/ 0 h 6273"/>
                  <a:gd name="T12" fmla="*/ 4180 w 4839"/>
                  <a:gd name="T13" fmla="*/ 689 h 6273"/>
                  <a:gd name="T14" fmla="*/ 4839 w 4839"/>
                  <a:gd name="T15" fmla="*/ 2548 h 6273"/>
                  <a:gd name="T16" fmla="*/ 3722 w 4839"/>
                  <a:gd name="T17" fmla="*/ 4902 h 6273"/>
                  <a:gd name="T18" fmla="*/ 936 w 4839"/>
                  <a:gd name="T19" fmla="*/ 6273 h 6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39" h="6273">
                    <a:moveTo>
                      <a:pt x="936" y="6273"/>
                    </a:moveTo>
                    <a:cubicBezTo>
                      <a:pt x="886" y="6246"/>
                      <a:pt x="836" y="6220"/>
                      <a:pt x="787" y="6193"/>
                    </a:cubicBezTo>
                    <a:cubicBezTo>
                      <a:pt x="1485" y="5785"/>
                      <a:pt x="1873" y="5223"/>
                      <a:pt x="1935" y="4481"/>
                    </a:cubicBezTo>
                    <a:cubicBezTo>
                      <a:pt x="650" y="4126"/>
                      <a:pt x="0" y="3417"/>
                      <a:pt x="0" y="2334"/>
                    </a:cubicBezTo>
                    <a:cubicBezTo>
                      <a:pt x="0" y="1685"/>
                      <a:pt x="238" y="1142"/>
                      <a:pt x="712" y="682"/>
                    </a:cubicBezTo>
                    <a:cubicBezTo>
                      <a:pt x="1186" y="223"/>
                      <a:pt x="1765" y="0"/>
                      <a:pt x="2435" y="0"/>
                    </a:cubicBezTo>
                    <a:cubicBezTo>
                      <a:pt x="3169" y="0"/>
                      <a:pt x="3748" y="223"/>
                      <a:pt x="4180" y="689"/>
                    </a:cubicBezTo>
                    <a:cubicBezTo>
                      <a:pt x="4611" y="1155"/>
                      <a:pt x="4839" y="1766"/>
                      <a:pt x="4839" y="2548"/>
                    </a:cubicBezTo>
                    <a:cubicBezTo>
                      <a:pt x="4839" y="3377"/>
                      <a:pt x="4459" y="4152"/>
                      <a:pt x="3722" y="4902"/>
                    </a:cubicBezTo>
                    <a:cubicBezTo>
                      <a:pt x="2985" y="5645"/>
                      <a:pt x="2052" y="6089"/>
                      <a:pt x="936" y="6273"/>
                    </a:cubicBezTo>
                  </a:path>
                </a:pathLst>
              </a:custGeom>
              <a:solidFill>
                <a:srgbClr val="4EA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034063" y="1290831"/>
                <a:ext cx="2767407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Segoe Print" panose="02000600000000000000" pitchFamily="2" charset="0"/>
                  </a:rPr>
                  <a:t>“(The team) has met our expectations and shown their ability to deliver their promise and co-ordinates well with the different countries … and with competitive pricing, it was an easy choice to select CSG” </a:t>
                </a:r>
              </a:p>
              <a:p>
                <a:pPr algn="r"/>
                <a:r>
                  <a:rPr lang="en-US" sz="1400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Segoe Print" panose="02000600000000000000" pitchFamily="2" charset="0"/>
                  </a:rPr>
                  <a:t>Ricoh Asia Pacific</a:t>
                </a:r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718399" y="1928621"/>
            <a:ext cx="451117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 smtClean="0"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100%</a:t>
            </a:r>
            <a:endParaRPr lang="en-US" sz="15000" b="1" cap="none" spc="0" dirty="0">
              <a:ln w="9525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Picture 39" descr="标志方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8" y="6265291"/>
            <a:ext cx="326744" cy="37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270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5269" y="1058953"/>
            <a:ext cx="8986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 smtClean="0">
                <a:solidFill>
                  <a:srgbClr val="4DA635"/>
                </a:solidFill>
                <a:latin typeface="Gadugi" panose="020B0502040204020203" pitchFamily="34" charset="0"/>
                <a:ea typeface="Taipei" pitchFamily="-48" charset="-120"/>
              </a:rPr>
              <a:t>Industry Recognition</a:t>
            </a:r>
            <a:endParaRPr lang="en-US" altLang="ja-JP" sz="4400" b="1" dirty="0">
              <a:solidFill>
                <a:srgbClr val="4DA635"/>
              </a:solidFill>
              <a:latin typeface="Gadugi" panose="020B0502040204020203" pitchFamily="34" charset="0"/>
              <a:ea typeface="Taipei" pitchFamily="-48" charset="-12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944808" y="4631264"/>
            <a:ext cx="2751774" cy="15289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ndara" panose="020E0502030303020204" pitchFamily="34" charset="0"/>
              </a:rPr>
              <a:t>Bronze Award </a:t>
            </a:r>
            <a:r>
              <a:rPr lang="en-US" b="1" dirty="0" smtClean="0">
                <a:latin typeface="Candara" panose="020E0502030303020204" pitchFamily="34" charset="0"/>
              </a:rPr>
              <a:t>2018</a:t>
            </a:r>
            <a:endParaRPr lang="en-US" b="1" dirty="0">
              <a:latin typeface="Candara" panose="020E0502030303020204" pitchFamily="34" charset="0"/>
            </a:endParaRPr>
          </a:p>
          <a:p>
            <a:pPr algn="ctr"/>
            <a:r>
              <a:rPr lang="en-US" b="1" dirty="0" smtClean="0">
                <a:latin typeface="Candara" panose="020E0502030303020204" pitchFamily="34" charset="0"/>
              </a:rPr>
              <a:t>Bronze Award 2017</a:t>
            </a:r>
          </a:p>
          <a:p>
            <a:pPr algn="ctr"/>
            <a:endParaRPr lang="en-US" sz="1000" b="1" dirty="0" smtClean="0">
              <a:latin typeface="Candara" panose="020E0502030303020204" pitchFamily="34" charset="0"/>
            </a:endParaRPr>
          </a:p>
          <a:p>
            <a:pPr algn="ctr"/>
            <a:r>
              <a:rPr lang="en-US" b="1" dirty="0">
                <a:latin typeface="Candara" panose="020E0502030303020204" pitchFamily="34" charset="0"/>
              </a:rPr>
              <a:t>Local Hero Award </a:t>
            </a:r>
            <a:r>
              <a:rPr lang="en-US" b="1" dirty="0" smtClean="0">
                <a:latin typeface="Candara" panose="020E0502030303020204" pitchFamily="34" charset="0"/>
              </a:rPr>
              <a:t>2018</a:t>
            </a:r>
          </a:p>
          <a:p>
            <a:pPr algn="ctr"/>
            <a:r>
              <a:rPr lang="en-US" b="1" dirty="0" smtClean="0">
                <a:latin typeface="Candara" panose="020E0502030303020204" pitchFamily="34" charset="0"/>
              </a:rPr>
              <a:t>Local Hero Award 2017</a:t>
            </a:r>
            <a:endParaRPr lang="en-AU" b="1" dirty="0">
              <a:latin typeface="Candara" panose="020E0502030303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60660" y="5017168"/>
            <a:ext cx="2751774" cy="1143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ndara" panose="020E0502030303020204" pitchFamily="34" charset="0"/>
              </a:rPr>
              <a:t>Market Leadership in Market Research Agency 2016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5" t="555" r="22170"/>
          <a:stretch/>
        </p:blipFill>
        <p:spPr>
          <a:xfrm>
            <a:off x="5373849" y="2419466"/>
            <a:ext cx="1498379" cy="221179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585821" y="5025190"/>
            <a:ext cx="2751774" cy="11430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ndara" panose="020E0502030303020204" pitchFamily="34" charset="0"/>
              </a:rPr>
              <a:t>Market Leadership in Market Research Agency 2015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5" t="555" r="22170"/>
          <a:stretch/>
        </p:blipFill>
        <p:spPr>
          <a:xfrm>
            <a:off x="2279225" y="2427488"/>
            <a:ext cx="1498379" cy="22117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52976" y="4379073"/>
            <a:ext cx="485834" cy="1113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2015</a:t>
            </a:r>
            <a:endParaRPr lang="en-AU" sz="9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2"/>
          <a:stretch/>
        </p:blipFill>
        <p:spPr>
          <a:xfrm>
            <a:off x="8275666" y="2808316"/>
            <a:ext cx="2090057" cy="157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3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3" b="30423"/>
          <a:stretch/>
        </p:blipFill>
        <p:spPr>
          <a:xfrm>
            <a:off x="-38628" y="0"/>
            <a:ext cx="12230628" cy="6708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1685333"/>
            <a:ext cx="7543800" cy="769992"/>
          </a:xfrm>
        </p:spPr>
        <p:txBody>
          <a:bodyPr>
            <a:normAutofit/>
          </a:bodyPr>
          <a:lstStyle/>
          <a:p>
            <a:r>
              <a:rPr lang="en-US" altLang="zh-HK" sz="4800" dirty="0">
                <a:latin typeface="Gadugi" panose="020B0502040204020203" pitchFamily="34" charset="0"/>
                <a:cs typeface="+mn-cs"/>
              </a:rPr>
              <a:t>Our Quality Assurance</a:t>
            </a:r>
            <a:endParaRPr lang="zh-HK" altLang="en-US" sz="4800" dirty="0">
              <a:latin typeface="Gadugi" panose="020B0502040204020203" pitchFamily="34" charset="0"/>
              <a:cs typeface="+mn-cs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483952" y="2420947"/>
            <a:ext cx="7721835" cy="409342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3400" indent="-285750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</a:t>
            </a:r>
            <a:r>
              <a:rPr lang="en-US" altLang="zh-TW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20252:2012 certification </a:t>
            </a: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Lloyd’s </a:t>
            </a:r>
            <a:r>
              <a:rPr lang="en-US" altLang="zh-TW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Quality Assurance Ltd.</a:t>
            </a:r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4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(HK headquarters’ QMS)</a:t>
            </a:r>
            <a:endParaRPr lang="en-US" altLang="zh-TW" sz="16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285750" algn="l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ISO9001:2008 certification</a:t>
            </a:r>
            <a:endParaRPr lang="en-US" altLang="zh-TW" sz="1600" b="1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285750" algn="l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</a:t>
            </a:r>
            <a:r>
              <a:rPr lang="en-US" altLang="zh-TW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accreditation by UKAS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 United Kingdom Accreditation Service)</a:t>
            </a:r>
            <a:r>
              <a:rPr lang="en-US" altLang="zh-TW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33400" indent="-285750" algn="l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</a:t>
            </a:r>
            <a:r>
              <a:rPr lang="en-US" altLang="zh-TW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accreditation by ANAB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b="1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TW" sz="14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American National Standards Institute – The American Society for Quality National Accreditation Board)</a:t>
            </a:r>
            <a:endParaRPr lang="en-US" altLang="zh-TW" sz="1600" b="1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285750" algn="l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</a:t>
            </a:r>
            <a:r>
              <a:rPr lang="en-US" altLang="zh-TW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zh-TW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(Worldwide Independent Network)</a:t>
            </a:r>
            <a:endParaRPr lang="en-US" altLang="zh-TW" sz="1600" b="1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285750" algn="l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</a:t>
            </a:r>
            <a:r>
              <a:rPr lang="en-US" altLang="zh-TW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CMRA</a:t>
            </a:r>
            <a:r>
              <a:rPr lang="en-US" altLang="zh-TW" sz="16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(China Marketing Research Association)</a:t>
            </a:r>
            <a:endParaRPr lang="en-US" altLang="zh-TW" sz="1600" b="1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285750" algn="l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</a:t>
            </a:r>
            <a:r>
              <a:rPr lang="en-US" altLang="zh-TW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MSPA</a:t>
            </a:r>
            <a:r>
              <a:rPr lang="en-US" altLang="zh-TW" sz="16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(Mystery Shopping Providers Association)</a:t>
            </a:r>
            <a:endParaRPr lang="en-US" altLang="zh-TW" sz="1600" b="1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285750" algn="l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</a:t>
            </a:r>
            <a:r>
              <a:rPr lang="en-US" altLang="zh-TW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HKGCC</a:t>
            </a:r>
            <a:r>
              <a:rPr lang="en-US" altLang="zh-TW" sz="1600" b="1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(Hong Kong General Chamber of Commerce)</a:t>
            </a:r>
            <a:endParaRPr lang="en-US" altLang="zh-TW" sz="1600" b="1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400" indent="-285750" algn="l">
              <a:lnSpc>
                <a:spcPct val="130000"/>
              </a:lnSpc>
              <a:buClr>
                <a:srgbClr val="0066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Comply </a:t>
            </a:r>
            <a:r>
              <a:rPr lang="en-US" altLang="zh-TW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ICC/ESOMAR International Codes of Practice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TW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400" b="1" dirty="0" smtClean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TW" sz="14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Society for Opinion and Marketing Research (ESOMAR); International Chamber of Commerce (ICC))</a:t>
            </a:r>
            <a:endParaRPr lang="en-US" altLang="zh-TW" sz="1600" b="1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237" y="1857802"/>
            <a:ext cx="1054608" cy="1066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850" y="3026577"/>
            <a:ext cx="1080843" cy="10743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48" y="1861812"/>
            <a:ext cx="1804416" cy="1060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928" y="5050413"/>
            <a:ext cx="2208618" cy="9311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41" y="4190605"/>
            <a:ext cx="2368257" cy="835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924" y="4198648"/>
            <a:ext cx="1338114" cy="825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45008F-57B7-46B5-ABD6-E2771B2E0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233" y="3034311"/>
            <a:ext cx="1178491" cy="108028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149" y="33716"/>
            <a:ext cx="652619" cy="29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5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8a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7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49"/>
          <p:cNvSpPr>
            <a:spLocks noChangeArrowheads="1"/>
          </p:cNvSpPr>
          <p:nvPr/>
        </p:nvSpPr>
        <p:spPr bwMode="auto">
          <a:xfrm>
            <a:off x="-72189" y="-72189"/>
            <a:ext cx="12382500" cy="7005638"/>
          </a:xfrm>
          <a:prstGeom prst="rect">
            <a:avLst/>
          </a:prstGeom>
          <a:gradFill rotWithShape="1">
            <a:gsLst>
              <a:gs pos="0">
                <a:schemeClr val="folHlink">
                  <a:alpha val="50000"/>
                </a:schemeClr>
              </a:gs>
              <a:gs pos="100000">
                <a:schemeClr val="folHlink">
                  <a:gamma/>
                  <a:tint val="0"/>
                  <a:invGamma/>
                  <a:alpha val="0"/>
                </a:schemeClr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zh-CN" altLang="en-US" dirty="0">
              <a:latin typeface="Segoe Print" panose="020006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65095" y="2449207"/>
            <a:ext cx="52618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Print" panose="02000600000000000000" pitchFamily="2" charset="0"/>
              </a:rPr>
              <a:t>Thank you</a:t>
            </a:r>
            <a:endParaRPr lang="en-AU" sz="6600" dirty="0">
              <a:solidFill>
                <a:schemeClr val="tx1">
                  <a:lumMod val="85000"/>
                  <a:lumOff val="15000"/>
                </a:schemeClr>
              </a:solidFill>
              <a:latin typeface="Segoe Print" panose="020006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95386" y="3629393"/>
            <a:ext cx="1223890" cy="1893423"/>
            <a:chOff x="5522450" y="3190306"/>
            <a:chExt cx="1223890" cy="18934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010" y="3190306"/>
              <a:ext cx="1213690" cy="139478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2450" y="4672722"/>
              <a:ext cx="1223890" cy="411007"/>
            </a:xfrm>
            <a:prstGeom prst="rect">
              <a:avLst/>
            </a:prstGeom>
          </p:spPr>
        </p:pic>
      </p:grpSp>
      <p:grpSp>
        <p:nvGrpSpPr>
          <p:cNvPr id="48" name="Group 42"/>
          <p:cNvGrpSpPr>
            <a:grpSpLocks/>
          </p:cNvGrpSpPr>
          <p:nvPr/>
        </p:nvGrpSpPr>
        <p:grpSpPr bwMode="auto">
          <a:xfrm>
            <a:off x="5431045" y="3793871"/>
            <a:ext cx="3295861" cy="1408197"/>
            <a:chOff x="1850" y="1447"/>
            <a:chExt cx="1463" cy="525"/>
          </a:xfrm>
        </p:grpSpPr>
        <p:sp>
          <p:nvSpPr>
            <p:cNvPr id="49" name="Freeform 43"/>
            <p:cNvSpPr>
              <a:spLocks noEditPoints="1"/>
            </p:cNvSpPr>
            <p:nvPr/>
          </p:nvSpPr>
          <p:spPr bwMode="auto">
            <a:xfrm>
              <a:off x="3039" y="1821"/>
              <a:ext cx="274" cy="151"/>
            </a:xfrm>
            <a:custGeom>
              <a:avLst/>
              <a:gdLst>
                <a:gd name="T0" fmla="*/ 10845 w 205"/>
                <a:gd name="T1" fmla="*/ 8755 h 113"/>
                <a:gd name="T2" fmla="*/ 7132 w 205"/>
                <a:gd name="T3" fmla="*/ 8097 h 113"/>
                <a:gd name="T4" fmla="*/ 879 w 205"/>
                <a:gd name="T5" fmla="*/ 4525 h 113"/>
                <a:gd name="T6" fmla="*/ 370 w 205"/>
                <a:gd name="T7" fmla="*/ 4116 h 113"/>
                <a:gd name="T8" fmla="*/ 155 w 205"/>
                <a:gd name="T9" fmla="*/ 3957 h 113"/>
                <a:gd name="T10" fmla="*/ 885 w 205"/>
                <a:gd name="T11" fmla="*/ 2305 h 113"/>
                <a:gd name="T12" fmla="*/ 2307 w 205"/>
                <a:gd name="T13" fmla="*/ 655 h 113"/>
                <a:gd name="T14" fmla="*/ 2392 w 205"/>
                <a:gd name="T15" fmla="*/ 655 h 113"/>
                <a:gd name="T16" fmla="*/ 6744 w 205"/>
                <a:gd name="T17" fmla="*/ 277 h 113"/>
                <a:gd name="T18" fmla="*/ 8788 w 205"/>
                <a:gd name="T19" fmla="*/ 1 h 113"/>
                <a:gd name="T20" fmla="*/ 9674 w 205"/>
                <a:gd name="T21" fmla="*/ 0 h 113"/>
                <a:gd name="T22" fmla="*/ 14960 w 205"/>
                <a:gd name="T23" fmla="*/ 2030 h 113"/>
                <a:gd name="T24" fmla="*/ 15737 w 205"/>
                <a:gd name="T25" fmla="*/ 4811 h 113"/>
                <a:gd name="T26" fmla="*/ 10845 w 205"/>
                <a:gd name="T27" fmla="*/ 8755 h 113"/>
                <a:gd name="T28" fmla="*/ 2474 w 205"/>
                <a:gd name="T29" fmla="*/ 882 h 113"/>
                <a:gd name="T30" fmla="*/ 1175 w 205"/>
                <a:gd name="T31" fmla="*/ 2471 h 113"/>
                <a:gd name="T32" fmla="*/ 370 w 205"/>
                <a:gd name="T33" fmla="*/ 3759 h 113"/>
                <a:gd name="T34" fmla="*/ 1002 w 205"/>
                <a:gd name="T35" fmla="*/ 4330 h 113"/>
                <a:gd name="T36" fmla="*/ 7234 w 205"/>
                <a:gd name="T37" fmla="*/ 7805 h 113"/>
                <a:gd name="T38" fmla="*/ 10845 w 205"/>
                <a:gd name="T39" fmla="*/ 8465 h 113"/>
                <a:gd name="T40" fmla="*/ 15463 w 205"/>
                <a:gd name="T41" fmla="*/ 4753 h 113"/>
                <a:gd name="T42" fmla="*/ 14686 w 205"/>
                <a:gd name="T43" fmla="*/ 2105 h 113"/>
                <a:gd name="T44" fmla="*/ 9674 w 205"/>
                <a:gd name="T45" fmla="*/ 277 h 113"/>
                <a:gd name="T46" fmla="*/ 8788 w 205"/>
                <a:gd name="T47" fmla="*/ 277 h 113"/>
                <a:gd name="T48" fmla="*/ 6744 w 205"/>
                <a:gd name="T49" fmla="*/ 655 h 113"/>
                <a:gd name="T50" fmla="*/ 2474 w 205"/>
                <a:gd name="T51" fmla="*/ 882 h 1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5"/>
                <a:gd name="T79" fmla="*/ 0 h 113"/>
                <a:gd name="T80" fmla="*/ 205 w 205"/>
                <a:gd name="T81" fmla="*/ 113 h 11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5" h="113">
                  <a:moveTo>
                    <a:pt x="140" y="113"/>
                  </a:moveTo>
                  <a:cubicBezTo>
                    <a:pt x="127" y="113"/>
                    <a:pt x="110" y="110"/>
                    <a:pt x="92" y="105"/>
                  </a:cubicBezTo>
                  <a:cubicBezTo>
                    <a:pt x="41" y="90"/>
                    <a:pt x="20" y="69"/>
                    <a:pt x="11" y="58"/>
                  </a:cubicBezTo>
                  <a:cubicBezTo>
                    <a:pt x="8" y="56"/>
                    <a:pt x="6" y="53"/>
                    <a:pt x="5" y="53"/>
                  </a:cubicBezTo>
                  <a:cubicBezTo>
                    <a:pt x="3" y="53"/>
                    <a:pt x="2" y="52"/>
                    <a:pt x="2" y="51"/>
                  </a:cubicBezTo>
                  <a:cubicBezTo>
                    <a:pt x="0" y="46"/>
                    <a:pt x="9" y="34"/>
                    <a:pt x="12" y="30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46" y="9"/>
                    <a:pt x="66" y="7"/>
                    <a:pt x="87" y="4"/>
                  </a:cubicBezTo>
                  <a:cubicBezTo>
                    <a:pt x="95" y="3"/>
                    <a:pt x="104" y="1"/>
                    <a:pt x="113" y="1"/>
                  </a:cubicBezTo>
                  <a:cubicBezTo>
                    <a:pt x="117" y="0"/>
                    <a:pt x="121" y="0"/>
                    <a:pt x="125" y="0"/>
                  </a:cubicBezTo>
                  <a:cubicBezTo>
                    <a:pt x="153" y="0"/>
                    <a:pt x="179" y="10"/>
                    <a:pt x="192" y="26"/>
                  </a:cubicBezTo>
                  <a:cubicBezTo>
                    <a:pt x="201" y="36"/>
                    <a:pt x="205" y="48"/>
                    <a:pt x="203" y="62"/>
                  </a:cubicBezTo>
                  <a:cubicBezTo>
                    <a:pt x="197" y="95"/>
                    <a:pt x="176" y="113"/>
                    <a:pt x="140" y="113"/>
                  </a:cubicBezTo>
                  <a:close/>
                  <a:moveTo>
                    <a:pt x="32" y="12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0" y="40"/>
                    <a:pt x="5" y="48"/>
                    <a:pt x="5" y="49"/>
                  </a:cubicBezTo>
                  <a:cubicBezTo>
                    <a:pt x="8" y="49"/>
                    <a:pt x="10" y="52"/>
                    <a:pt x="13" y="56"/>
                  </a:cubicBezTo>
                  <a:cubicBezTo>
                    <a:pt x="23" y="66"/>
                    <a:pt x="43" y="86"/>
                    <a:pt x="93" y="101"/>
                  </a:cubicBezTo>
                  <a:cubicBezTo>
                    <a:pt x="111" y="106"/>
                    <a:pt x="127" y="109"/>
                    <a:pt x="140" y="109"/>
                  </a:cubicBezTo>
                  <a:cubicBezTo>
                    <a:pt x="174" y="109"/>
                    <a:pt x="194" y="93"/>
                    <a:pt x="199" y="61"/>
                  </a:cubicBezTo>
                  <a:cubicBezTo>
                    <a:pt x="200" y="49"/>
                    <a:pt x="197" y="38"/>
                    <a:pt x="189" y="28"/>
                  </a:cubicBezTo>
                  <a:cubicBezTo>
                    <a:pt x="176" y="13"/>
                    <a:pt x="152" y="4"/>
                    <a:pt x="125" y="4"/>
                  </a:cubicBezTo>
                  <a:cubicBezTo>
                    <a:pt x="121" y="4"/>
                    <a:pt x="117" y="4"/>
                    <a:pt x="113" y="4"/>
                  </a:cubicBezTo>
                  <a:cubicBezTo>
                    <a:pt x="105" y="5"/>
                    <a:pt x="96" y="7"/>
                    <a:pt x="87" y="8"/>
                  </a:cubicBezTo>
                  <a:cubicBezTo>
                    <a:pt x="66" y="11"/>
                    <a:pt x="47" y="13"/>
                    <a:pt x="32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3054" y="1864"/>
              <a:ext cx="77" cy="18"/>
            </a:xfrm>
            <a:custGeom>
              <a:avLst/>
              <a:gdLst>
                <a:gd name="T0" fmla="*/ 3910 w 58"/>
                <a:gd name="T1" fmla="*/ 612 h 14"/>
                <a:gd name="T2" fmla="*/ 0 w 58"/>
                <a:gd name="T3" fmla="*/ 162 h 14"/>
                <a:gd name="T4" fmla="*/ 1 w 58"/>
                <a:gd name="T5" fmla="*/ 0 h 14"/>
                <a:gd name="T6" fmla="*/ 4057 w 58"/>
                <a:gd name="T7" fmla="*/ 441 h 14"/>
                <a:gd name="T8" fmla="*/ 3910 w 58"/>
                <a:gd name="T9" fmla="*/ 612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4"/>
                <a:gd name="T17" fmla="*/ 58 w 5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4">
                  <a:moveTo>
                    <a:pt x="56" y="14"/>
                  </a:moveTo>
                  <a:cubicBezTo>
                    <a:pt x="53" y="12"/>
                    <a:pt x="20" y="7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6" y="1"/>
                    <a:pt x="53" y="8"/>
                    <a:pt x="58" y="10"/>
                  </a:cubicBezTo>
                  <a:lnTo>
                    <a:pt x="56" y="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3070" y="1844"/>
              <a:ext cx="81" cy="16"/>
            </a:xfrm>
            <a:custGeom>
              <a:avLst/>
              <a:gdLst>
                <a:gd name="T0" fmla="*/ 4304 w 61"/>
                <a:gd name="T1" fmla="*/ 873 h 12"/>
                <a:gd name="T2" fmla="*/ 0 w 61"/>
                <a:gd name="T3" fmla="*/ 368 h 12"/>
                <a:gd name="T4" fmla="*/ 0 w 61"/>
                <a:gd name="T5" fmla="*/ 1 h 12"/>
                <a:gd name="T6" fmla="*/ 4304 w 61"/>
                <a:gd name="T7" fmla="*/ 635 h 12"/>
                <a:gd name="T8" fmla="*/ 4304 w 61"/>
                <a:gd name="T9" fmla="*/ 873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2"/>
                <a:gd name="T17" fmla="*/ 61 w 6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2">
                  <a:moveTo>
                    <a:pt x="61" y="12"/>
                  </a:moveTo>
                  <a:cubicBezTo>
                    <a:pt x="60" y="12"/>
                    <a:pt x="9" y="4"/>
                    <a:pt x="0" y="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9" y="0"/>
                    <a:pt x="59" y="8"/>
                    <a:pt x="61" y="8"/>
                  </a:cubicBezTo>
                  <a:lnTo>
                    <a:pt x="61" y="1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3108" y="1822"/>
              <a:ext cx="83" cy="95"/>
            </a:xfrm>
            <a:custGeom>
              <a:avLst/>
              <a:gdLst>
                <a:gd name="T0" fmla="*/ 289 w 62"/>
                <a:gd name="T1" fmla="*/ 5597 h 71"/>
                <a:gd name="T2" fmla="*/ 0 w 62"/>
                <a:gd name="T3" fmla="*/ 5444 h 71"/>
                <a:gd name="T4" fmla="*/ 4731 w 62"/>
                <a:gd name="T5" fmla="*/ 0 h 71"/>
                <a:gd name="T6" fmla="*/ 4922 w 62"/>
                <a:gd name="T7" fmla="*/ 215 h 71"/>
                <a:gd name="T8" fmla="*/ 289 w 62"/>
                <a:gd name="T9" fmla="*/ 5597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71"/>
                <a:gd name="T17" fmla="*/ 62 w 62"/>
                <a:gd name="T18" fmla="*/ 71 h 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71">
                  <a:moveTo>
                    <a:pt x="4" y="71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21" y="29"/>
                    <a:pt x="59" y="0"/>
                    <a:pt x="60" y="0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24" y="32"/>
                    <a:pt x="4" y="7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3102" y="1853"/>
              <a:ext cx="42" cy="19"/>
            </a:xfrm>
            <a:custGeom>
              <a:avLst/>
              <a:gdLst>
                <a:gd name="T0" fmla="*/ 1736 w 32"/>
                <a:gd name="T1" fmla="*/ 1367 h 14"/>
                <a:gd name="T2" fmla="*/ 1080 w 32"/>
                <a:gd name="T3" fmla="*/ 547 h 14"/>
                <a:gd name="T4" fmla="*/ 189 w 32"/>
                <a:gd name="T5" fmla="*/ 1188 h 14"/>
                <a:gd name="T6" fmla="*/ 0 w 32"/>
                <a:gd name="T7" fmla="*/ 875 h 14"/>
                <a:gd name="T8" fmla="*/ 1080 w 32"/>
                <a:gd name="T9" fmla="*/ 1 h 14"/>
                <a:gd name="T10" fmla="*/ 1860 w 32"/>
                <a:gd name="T11" fmla="*/ 1188 h 14"/>
                <a:gd name="T12" fmla="*/ 1736 w 32"/>
                <a:gd name="T13" fmla="*/ 1367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14"/>
                <a:gd name="T23" fmla="*/ 32 w 32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14">
                  <a:moveTo>
                    <a:pt x="29" y="14"/>
                  </a:moveTo>
                  <a:cubicBezTo>
                    <a:pt x="26" y="9"/>
                    <a:pt x="22" y="6"/>
                    <a:pt x="18" y="5"/>
                  </a:cubicBezTo>
                  <a:cubicBezTo>
                    <a:pt x="10" y="4"/>
                    <a:pt x="3" y="12"/>
                    <a:pt x="3" y="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8" y="0"/>
                    <a:pt x="18" y="1"/>
                  </a:cubicBezTo>
                  <a:cubicBezTo>
                    <a:pt x="24" y="2"/>
                    <a:pt x="28" y="5"/>
                    <a:pt x="32" y="12"/>
                  </a:cubicBezTo>
                  <a:lnTo>
                    <a:pt x="29" y="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4" name="Freeform 48"/>
            <p:cNvSpPr>
              <a:spLocks/>
            </p:cNvSpPr>
            <p:nvPr/>
          </p:nvSpPr>
          <p:spPr bwMode="auto">
            <a:xfrm>
              <a:off x="2836" y="1481"/>
              <a:ext cx="388" cy="375"/>
            </a:xfrm>
            <a:custGeom>
              <a:avLst/>
              <a:gdLst>
                <a:gd name="T0" fmla="*/ 12857 w 291"/>
                <a:gd name="T1" fmla="*/ 22388 h 280"/>
                <a:gd name="T2" fmla="*/ 7397 w 291"/>
                <a:gd name="T3" fmla="*/ 20748 h 280"/>
                <a:gd name="T4" fmla="*/ 0 w 291"/>
                <a:gd name="T5" fmla="*/ 15530 h 280"/>
                <a:gd name="T6" fmla="*/ 9823 w 291"/>
                <a:gd name="T7" fmla="*/ 10346 h 280"/>
                <a:gd name="T8" fmla="*/ 21189 w 291"/>
                <a:gd name="T9" fmla="*/ 3715 h 280"/>
                <a:gd name="T10" fmla="*/ 16185 w 291"/>
                <a:gd name="T11" fmla="*/ 1093 h 280"/>
                <a:gd name="T12" fmla="*/ 10068 w 291"/>
                <a:gd name="T13" fmla="*/ 1191 h 280"/>
                <a:gd name="T14" fmla="*/ 9737 w 291"/>
                <a:gd name="T15" fmla="*/ 1033 h 280"/>
                <a:gd name="T16" fmla="*/ 16185 w 291"/>
                <a:gd name="T17" fmla="*/ 771 h 280"/>
                <a:gd name="T18" fmla="*/ 21505 w 291"/>
                <a:gd name="T19" fmla="*/ 3715 h 280"/>
                <a:gd name="T20" fmla="*/ 9863 w 291"/>
                <a:gd name="T21" fmla="*/ 10564 h 280"/>
                <a:gd name="T22" fmla="*/ 276 w 291"/>
                <a:gd name="T23" fmla="*/ 15530 h 280"/>
                <a:gd name="T24" fmla="*/ 7461 w 291"/>
                <a:gd name="T25" fmla="*/ 20417 h 280"/>
                <a:gd name="T26" fmla="*/ 12983 w 291"/>
                <a:gd name="T27" fmla="*/ 22113 h 280"/>
                <a:gd name="T28" fmla="*/ 12857 w 291"/>
                <a:gd name="T29" fmla="*/ 22388 h 2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91"/>
                <a:gd name="T46" fmla="*/ 0 h 280"/>
                <a:gd name="T47" fmla="*/ 291 w 291"/>
                <a:gd name="T48" fmla="*/ 280 h 2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91" h="280">
                  <a:moveTo>
                    <a:pt x="172" y="280"/>
                  </a:moveTo>
                  <a:cubicBezTo>
                    <a:pt x="171" y="280"/>
                    <a:pt x="131" y="271"/>
                    <a:pt x="99" y="259"/>
                  </a:cubicBezTo>
                  <a:cubicBezTo>
                    <a:pt x="31" y="234"/>
                    <a:pt x="0" y="213"/>
                    <a:pt x="0" y="194"/>
                  </a:cubicBezTo>
                  <a:cubicBezTo>
                    <a:pt x="1" y="166"/>
                    <a:pt x="64" y="148"/>
                    <a:pt x="131" y="129"/>
                  </a:cubicBezTo>
                  <a:cubicBezTo>
                    <a:pt x="204" y="107"/>
                    <a:pt x="287" y="83"/>
                    <a:pt x="283" y="46"/>
                  </a:cubicBezTo>
                  <a:cubicBezTo>
                    <a:pt x="282" y="35"/>
                    <a:pt x="256" y="22"/>
                    <a:pt x="217" y="14"/>
                  </a:cubicBezTo>
                  <a:cubicBezTo>
                    <a:pt x="176" y="6"/>
                    <a:pt x="138" y="7"/>
                    <a:pt x="134" y="15"/>
                  </a:cubicBezTo>
                  <a:cubicBezTo>
                    <a:pt x="130" y="13"/>
                    <a:pt x="130" y="13"/>
                    <a:pt x="130" y="13"/>
                  </a:cubicBezTo>
                  <a:cubicBezTo>
                    <a:pt x="138" y="0"/>
                    <a:pt x="186" y="4"/>
                    <a:pt x="217" y="10"/>
                  </a:cubicBezTo>
                  <a:cubicBezTo>
                    <a:pt x="233" y="14"/>
                    <a:pt x="285" y="26"/>
                    <a:pt x="287" y="46"/>
                  </a:cubicBezTo>
                  <a:cubicBezTo>
                    <a:pt x="291" y="86"/>
                    <a:pt x="210" y="109"/>
                    <a:pt x="132" y="132"/>
                  </a:cubicBezTo>
                  <a:cubicBezTo>
                    <a:pt x="70" y="151"/>
                    <a:pt x="5" y="170"/>
                    <a:pt x="4" y="194"/>
                  </a:cubicBezTo>
                  <a:cubicBezTo>
                    <a:pt x="4" y="211"/>
                    <a:pt x="36" y="232"/>
                    <a:pt x="100" y="255"/>
                  </a:cubicBezTo>
                  <a:cubicBezTo>
                    <a:pt x="132" y="267"/>
                    <a:pt x="172" y="276"/>
                    <a:pt x="173" y="276"/>
                  </a:cubicBezTo>
                  <a:lnTo>
                    <a:pt x="172" y="28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1850" y="1563"/>
              <a:ext cx="63" cy="83"/>
            </a:xfrm>
            <a:custGeom>
              <a:avLst/>
              <a:gdLst>
                <a:gd name="T0" fmla="*/ 529 w 47"/>
                <a:gd name="T1" fmla="*/ 2747 h 62"/>
                <a:gd name="T2" fmla="*/ 709 w 47"/>
                <a:gd name="T3" fmla="*/ 2477 h 62"/>
                <a:gd name="T4" fmla="*/ 950 w 47"/>
                <a:gd name="T5" fmla="*/ 2123 h 62"/>
                <a:gd name="T6" fmla="*/ 1159 w 47"/>
                <a:gd name="T7" fmla="*/ 2123 h 62"/>
                <a:gd name="T8" fmla="*/ 1052 w 47"/>
                <a:gd name="T9" fmla="*/ 1917 h 62"/>
                <a:gd name="T10" fmla="*/ 1410 w 47"/>
                <a:gd name="T11" fmla="*/ 1586 h 62"/>
                <a:gd name="T12" fmla="*/ 1600 w 47"/>
                <a:gd name="T13" fmla="*/ 1242 h 62"/>
                <a:gd name="T14" fmla="*/ 2107 w 47"/>
                <a:gd name="T15" fmla="*/ 928 h 62"/>
                <a:gd name="T16" fmla="*/ 2107 w 47"/>
                <a:gd name="T17" fmla="*/ 1032 h 62"/>
                <a:gd name="T18" fmla="*/ 2533 w 47"/>
                <a:gd name="T19" fmla="*/ 494 h 62"/>
                <a:gd name="T20" fmla="*/ 2655 w 47"/>
                <a:gd name="T21" fmla="*/ 387 h 62"/>
                <a:gd name="T22" fmla="*/ 3252 w 47"/>
                <a:gd name="T23" fmla="*/ 1 h 62"/>
                <a:gd name="T24" fmla="*/ 3559 w 47"/>
                <a:gd name="T25" fmla="*/ 1 h 62"/>
                <a:gd name="T26" fmla="*/ 3742 w 47"/>
                <a:gd name="T27" fmla="*/ 494 h 62"/>
                <a:gd name="T28" fmla="*/ 3252 w 47"/>
                <a:gd name="T29" fmla="*/ 1461 h 62"/>
                <a:gd name="T30" fmla="*/ 2792 w 47"/>
                <a:gd name="T31" fmla="*/ 2070 h 62"/>
                <a:gd name="T32" fmla="*/ 2792 w 47"/>
                <a:gd name="T33" fmla="*/ 1747 h 62"/>
                <a:gd name="T34" fmla="*/ 3035 w 47"/>
                <a:gd name="T35" fmla="*/ 1382 h 62"/>
                <a:gd name="T36" fmla="*/ 3335 w 47"/>
                <a:gd name="T37" fmla="*/ 928 h 62"/>
                <a:gd name="T38" fmla="*/ 3531 w 47"/>
                <a:gd name="T39" fmla="*/ 289 h 62"/>
                <a:gd name="T40" fmla="*/ 3066 w 47"/>
                <a:gd name="T41" fmla="*/ 494 h 62"/>
                <a:gd name="T42" fmla="*/ 2792 w 47"/>
                <a:gd name="T43" fmla="*/ 693 h 62"/>
                <a:gd name="T44" fmla="*/ 2426 w 47"/>
                <a:gd name="T45" fmla="*/ 1032 h 62"/>
                <a:gd name="T46" fmla="*/ 2145 w 47"/>
                <a:gd name="T47" fmla="*/ 1242 h 62"/>
                <a:gd name="T48" fmla="*/ 1965 w 47"/>
                <a:gd name="T49" fmla="*/ 1586 h 62"/>
                <a:gd name="T50" fmla="*/ 1763 w 47"/>
                <a:gd name="T51" fmla="*/ 1747 h 62"/>
                <a:gd name="T52" fmla="*/ 1410 w 47"/>
                <a:gd name="T53" fmla="*/ 2339 h 62"/>
                <a:gd name="T54" fmla="*/ 1194 w 47"/>
                <a:gd name="T55" fmla="*/ 2619 h 62"/>
                <a:gd name="T56" fmla="*/ 950 w 47"/>
                <a:gd name="T57" fmla="*/ 3009 h 62"/>
                <a:gd name="T58" fmla="*/ 709 w 47"/>
                <a:gd name="T59" fmla="*/ 3435 h 62"/>
                <a:gd name="T60" fmla="*/ 529 w 47"/>
                <a:gd name="T61" fmla="*/ 3922 h 62"/>
                <a:gd name="T62" fmla="*/ 395 w 47"/>
                <a:gd name="T63" fmla="*/ 4407 h 62"/>
                <a:gd name="T64" fmla="*/ 709 w 47"/>
                <a:gd name="T65" fmla="*/ 4533 h 62"/>
                <a:gd name="T66" fmla="*/ 1273 w 47"/>
                <a:gd name="T67" fmla="*/ 4295 h 62"/>
                <a:gd name="T68" fmla="*/ 1706 w 47"/>
                <a:gd name="T69" fmla="*/ 3989 h 62"/>
                <a:gd name="T70" fmla="*/ 2145 w 47"/>
                <a:gd name="T71" fmla="*/ 3506 h 62"/>
                <a:gd name="T72" fmla="*/ 2634 w 47"/>
                <a:gd name="T73" fmla="*/ 3208 h 62"/>
                <a:gd name="T74" fmla="*/ 2875 w 47"/>
                <a:gd name="T75" fmla="*/ 2980 h 62"/>
                <a:gd name="T76" fmla="*/ 3252 w 47"/>
                <a:gd name="T77" fmla="*/ 2566 h 62"/>
                <a:gd name="T78" fmla="*/ 3335 w 47"/>
                <a:gd name="T79" fmla="*/ 2771 h 62"/>
                <a:gd name="T80" fmla="*/ 3035 w 47"/>
                <a:gd name="T81" fmla="*/ 3131 h 62"/>
                <a:gd name="T82" fmla="*/ 2533 w 47"/>
                <a:gd name="T83" fmla="*/ 3677 h 62"/>
                <a:gd name="T84" fmla="*/ 2107 w 47"/>
                <a:gd name="T85" fmla="*/ 3922 h 62"/>
                <a:gd name="T86" fmla="*/ 1890 w 47"/>
                <a:gd name="T87" fmla="*/ 4192 h 62"/>
                <a:gd name="T88" fmla="*/ 1554 w 47"/>
                <a:gd name="T89" fmla="*/ 4407 h 62"/>
                <a:gd name="T90" fmla="*/ 1052 w 47"/>
                <a:gd name="T91" fmla="*/ 4694 h 62"/>
                <a:gd name="T92" fmla="*/ 891 w 47"/>
                <a:gd name="T93" fmla="*/ 4731 h 62"/>
                <a:gd name="T94" fmla="*/ 709 w 47"/>
                <a:gd name="T95" fmla="*/ 4874 h 62"/>
                <a:gd name="T96" fmla="*/ 164 w 47"/>
                <a:gd name="T97" fmla="*/ 4731 h 62"/>
                <a:gd name="T98" fmla="*/ 0 w 47"/>
                <a:gd name="T99" fmla="*/ 4439 h 62"/>
                <a:gd name="T100" fmla="*/ 0 w 47"/>
                <a:gd name="T101" fmla="*/ 3922 h 62"/>
                <a:gd name="T102" fmla="*/ 395 w 47"/>
                <a:gd name="T103" fmla="*/ 3009 h 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7"/>
                <a:gd name="T157" fmla="*/ 0 h 62"/>
                <a:gd name="T158" fmla="*/ 47 w 47"/>
                <a:gd name="T159" fmla="*/ 62 h 6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7" h="62">
                  <a:moveTo>
                    <a:pt x="5" y="38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6"/>
                    <a:pt x="6" y="36"/>
                    <a:pt x="6" y="35"/>
                  </a:cubicBezTo>
                  <a:cubicBezTo>
                    <a:pt x="7" y="35"/>
                    <a:pt x="7" y="34"/>
                    <a:pt x="7" y="34"/>
                  </a:cubicBezTo>
                  <a:cubicBezTo>
                    <a:pt x="8" y="34"/>
                    <a:pt x="8" y="34"/>
                    <a:pt x="8" y="33"/>
                  </a:cubicBezTo>
                  <a:cubicBezTo>
                    <a:pt x="8" y="33"/>
                    <a:pt x="8" y="33"/>
                    <a:pt x="9" y="33"/>
                  </a:cubicBezTo>
                  <a:cubicBezTo>
                    <a:pt x="9" y="33"/>
                    <a:pt x="9" y="32"/>
                    <a:pt x="9" y="32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0"/>
                    <a:pt x="10" y="30"/>
                    <a:pt x="10" y="30"/>
                  </a:cubicBezTo>
                  <a:cubicBezTo>
                    <a:pt x="10" y="30"/>
                    <a:pt x="10" y="30"/>
                    <a:pt x="10" y="29"/>
                  </a:cubicBezTo>
                  <a:cubicBezTo>
                    <a:pt x="10" y="29"/>
                    <a:pt x="11" y="29"/>
                    <a:pt x="11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7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15" y="24"/>
                    <a:pt x="15" y="2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2"/>
                    <a:pt x="16" y="21"/>
                  </a:cubicBezTo>
                  <a:cubicBezTo>
                    <a:pt x="16" y="21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0"/>
                    <a:pt x="18" y="20"/>
                    <a:pt x="18" y="1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1" y="15"/>
                    <a:pt x="22" y="14"/>
                  </a:cubicBezTo>
                  <a:cubicBezTo>
                    <a:pt x="24" y="12"/>
                    <a:pt x="25" y="11"/>
                    <a:pt x="25" y="11"/>
                  </a:cubicBezTo>
                  <a:cubicBezTo>
                    <a:pt x="25" y="11"/>
                    <a:pt x="25" y="12"/>
                    <a:pt x="25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1"/>
                    <a:pt x="26" y="12"/>
                    <a:pt x="26" y="12"/>
                  </a:cubicBezTo>
                  <a:cubicBezTo>
                    <a:pt x="25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5" y="13"/>
                    <a:pt x="26" y="12"/>
                  </a:cubicBezTo>
                  <a:cubicBezTo>
                    <a:pt x="25" y="12"/>
                    <a:pt x="26" y="13"/>
                    <a:pt x="26" y="13"/>
                  </a:cubicBezTo>
                  <a:cubicBezTo>
                    <a:pt x="26" y="12"/>
                    <a:pt x="26" y="12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0"/>
                    <a:pt x="26" y="10"/>
                    <a:pt x="28" y="9"/>
                  </a:cubicBezTo>
                  <a:cubicBezTo>
                    <a:pt x="29" y="8"/>
                    <a:pt x="30" y="7"/>
                    <a:pt x="31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5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3" y="5"/>
                    <a:pt x="34" y="5"/>
                  </a:cubicBezTo>
                  <a:cubicBezTo>
                    <a:pt x="34" y="4"/>
                    <a:pt x="35" y="4"/>
                    <a:pt x="36" y="3"/>
                  </a:cubicBezTo>
                  <a:cubicBezTo>
                    <a:pt x="37" y="3"/>
                    <a:pt x="37" y="2"/>
                    <a:pt x="38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1"/>
                    <a:pt x="40" y="1"/>
                    <a:pt x="40" y="1"/>
                  </a:cubicBezTo>
                  <a:cubicBezTo>
                    <a:pt x="40" y="1"/>
                    <a:pt x="41" y="1"/>
                    <a:pt x="41" y="1"/>
                  </a:cubicBezTo>
                  <a:cubicBezTo>
                    <a:pt x="41" y="1"/>
                    <a:pt x="41" y="1"/>
                    <a:pt x="42" y="1"/>
                  </a:cubicBezTo>
                  <a:cubicBezTo>
                    <a:pt x="42" y="0"/>
                    <a:pt x="42" y="0"/>
                    <a:pt x="43" y="0"/>
                  </a:cubicBezTo>
                  <a:cubicBezTo>
                    <a:pt x="43" y="0"/>
                    <a:pt x="43" y="0"/>
                    <a:pt x="43" y="1"/>
                  </a:cubicBezTo>
                  <a:cubicBezTo>
                    <a:pt x="43" y="1"/>
                    <a:pt x="43" y="1"/>
                    <a:pt x="44" y="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2"/>
                    <a:pt x="47" y="3"/>
                    <a:pt x="47" y="4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6" y="9"/>
                    <a:pt x="45" y="9"/>
                  </a:cubicBezTo>
                  <a:cubicBezTo>
                    <a:pt x="45" y="10"/>
                    <a:pt x="44" y="11"/>
                    <a:pt x="44" y="12"/>
                  </a:cubicBezTo>
                  <a:cubicBezTo>
                    <a:pt x="44" y="13"/>
                    <a:pt x="43" y="13"/>
                    <a:pt x="43" y="14"/>
                  </a:cubicBezTo>
                  <a:cubicBezTo>
                    <a:pt x="43" y="15"/>
                    <a:pt x="42" y="17"/>
                    <a:pt x="40" y="19"/>
                  </a:cubicBezTo>
                  <a:cubicBezTo>
                    <a:pt x="40" y="19"/>
                    <a:pt x="40" y="19"/>
                    <a:pt x="39" y="20"/>
                  </a:cubicBezTo>
                  <a:cubicBezTo>
                    <a:pt x="39" y="20"/>
                    <a:pt x="38" y="21"/>
                    <a:pt x="38" y="22"/>
                  </a:cubicBezTo>
                  <a:cubicBezTo>
                    <a:pt x="37" y="23"/>
                    <a:pt x="36" y="24"/>
                    <a:pt x="36" y="24"/>
                  </a:cubicBezTo>
                  <a:cubicBezTo>
                    <a:pt x="35" y="25"/>
                    <a:pt x="35" y="25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3" y="29"/>
                    <a:pt x="32" y="30"/>
                    <a:pt x="31" y="30"/>
                  </a:cubicBezTo>
                  <a:cubicBezTo>
                    <a:pt x="30" y="30"/>
                    <a:pt x="29" y="29"/>
                    <a:pt x="29" y="29"/>
                  </a:cubicBezTo>
                  <a:cubicBezTo>
                    <a:pt x="28" y="28"/>
                    <a:pt x="28" y="28"/>
                    <a:pt x="28" y="27"/>
                  </a:cubicBezTo>
                  <a:cubicBezTo>
                    <a:pt x="28" y="26"/>
                    <a:pt x="30" y="24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5" y="20"/>
                    <a:pt x="35" y="20"/>
                    <a:pt x="36" y="19"/>
                  </a:cubicBezTo>
                  <a:cubicBezTo>
                    <a:pt x="37" y="18"/>
                    <a:pt x="37" y="18"/>
                    <a:pt x="37" y="17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0" y="13"/>
                    <a:pt x="40" y="13"/>
                    <a:pt x="41" y="1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11"/>
                    <a:pt x="41" y="11"/>
                    <a:pt x="42" y="11"/>
                  </a:cubicBezTo>
                  <a:cubicBezTo>
                    <a:pt x="42" y="10"/>
                    <a:pt x="42" y="10"/>
                    <a:pt x="42" y="9"/>
                  </a:cubicBezTo>
                  <a:cubicBezTo>
                    <a:pt x="43" y="8"/>
                    <a:pt x="43" y="8"/>
                    <a:pt x="43" y="7"/>
                  </a:cubicBezTo>
                  <a:cubicBezTo>
                    <a:pt x="44" y="6"/>
                    <a:pt x="44" y="5"/>
                    <a:pt x="43" y="4"/>
                  </a:cubicBezTo>
                  <a:cubicBezTo>
                    <a:pt x="43" y="4"/>
                    <a:pt x="43" y="4"/>
                    <a:pt x="42" y="4"/>
                  </a:cubicBezTo>
                  <a:cubicBezTo>
                    <a:pt x="42" y="4"/>
                    <a:pt x="41" y="4"/>
                    <a:pt x="40" y="5"/>
                  </a:cubicBezTo>
                  <a:cubicBezTo>
                    <a:pt x="39" y="6"/>
                    <a:pt x="39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7" y="6"/>
                    <a:pt x="37" y="6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6" y="8"/>
                    <a:pt x="35" y="8"/>
                    <a:pt x="35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1"/>
                    <a:pt x="32" y="11"/>
                    <a:pt x="32" y="11"/>
                  </a:cubicBezTo>
                  <a:cubicBezTo>
                    <a:pt x="32" y="11"/>
                    <a:pt x="31" y="11"/>
                    <a:pt x="31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4"/>
                    <a:pt x="29" y="14"/>
                    <a:pt x="29" y="14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6" y="17"/>
                    <a:pt x="26" y="18"/>
                    <a:pt x="25" y="18"/>
                  </a:cubicBezTo>
                  <a:cubicBezTo>
                    <a:pt x="25" y="18"/>
                    <a:pt x="25" y="19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3" y="21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1" y="23"/>
                    <a:pt x="21" y="24"/>
                    <a:pt x="21" y="24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8"/>
                    <a:pt x="17" y="29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0"/>
                    <a:pt x="17" y="30"/>
                    <a:pt x="16" y="31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5" y="32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35"/>
                    <a:pt x="13" y="36"/>
                    <a:pt x="13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9"/>
                    <a:pt x="12" y="39"/>
                    <a:pt x="11" y="40"/>
                  </a:cubicBezTo>
                  <a:cubicBezTo>
                    <a:pt x="11" y="41"/>
                    <a:pt x="10" y="42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2"/>
                    <a:pt x="10" y="42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5"/>
                    <a:pt x="8" y="45"/>
                  </a:cubicBezTo>
                  <a:cubicBezTo>
                    <a:pt x="8" y="45"/>
                    <a:pt x="8" y="46"/>
                    <a:pt x="8" y="46"/>
                  </a:cubicBezTo>
                  <a:cubicBezTo>
                    <a:pt x="8" y="47"/>
                    <a:pt x="8" y="47"/>
                    <a:pt x="8" y="48"/>
                  </a:cubicBezTo>
                  <a:cubicBezTo>
                    <a:pt x="7" y="48"/>
                    <a:pt x="7" y="48"/>
                    <a:pt x="7" y="49"/>
                  </a:cubicBezTo>
                  <a:cubicBezTo>
                    <a:pt x="7" y="49"/>
                    <a:pt x="6" y="50"/>
                    <a:pt x="6" y="50"/>
                  </a:cubicBezTo>
                  <a:cubicBezTo>
                    <a:pt x="6" y="50"/>
                    <a:pt x="6" y="51"/>
                    <a:pt x="6" y="51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5" y="55"/>
                    <a:pt x="5" y="55"/>
                  </a:cubicBezTo>
                  <a:cubicBezTo>
                    <a:pt x="5" y="55"/>
                    <a:pt x="5" y="56"/>
                    <a:pt x="6" y="56"/>
                  </a:cubicBezTo>
                  <a:cubicBezTo>
                    <a:pt x="6" y="56"/>
                    <a:pt x="6" y="57"/>
                    <a:pt x="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9" y="58"/>
                    <a:pt x="9" y="57"/>
                  </a:cubicBezTo>
                  <a:cubicBezTo>
                    <a:pt x="10" y="57"/>
                    <a:pt x="10" y="57"/>
                    <a:pt x="11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3" y="56"/>
                    <a:pt x="13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4" y="54"/>
                    <a:pt x="15" y="54"/>
                    <a:pt x="16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4"/>
                    <a:pt x="16" y="53"/>
                  </a:cubicBezTo>
                  <a:cubicBezTo>
                    <a:pt x="16" y="53"/>
                    <a:pt x="17" y="53"/>
                    <a:pt x="17" y="53"/>
                  </a:cubicBezTo>
                  <a:cubicBezTo>
                    <a:pt x="17" y="52"/>
                    <a:pt x="18" y="52"/>
                    <a:pt x="18" y="52"/>
                  </a:cubicBezTo>
                  <a:cubicBezTo>
                    <a:pt x="19" y="51"/>
                    <a:pt x="20" y="50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2" y="49"/>
                    <a:pt x="22" y="49"/>
                  </a:cubicBezTo>
                  <a:cubicBezTo>
                    <a:pt x="22" y="49"/>
                    <a:pt x="23" y="48"/>
                    <a:pt x="24" y="47"/>
                  </a:cubicBezTo>
                  <a:cubicBezTo>
                    <a:pt x="25" y="46"/>
                    <a:pt x="26" y="45"/>
                    <a:pt x="26" y="45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27" y="44"/>
                    <a:pt x="28" y="44"/>
                    <a:pt x="28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4"/>
                    <a:pt x="28" y="43"/>
                    <a:pt x="28" y="43"/>
                  </a:cubicBezTo>
                  <a:cubicBezTo>
                    <a:pt x="28" y="43"/>
                    <a:pt x="29" y="42"/>
                    <a:pt x="30" y="42"/>
                  </a:cubicBezTo>
                  <a:cubicBezTo>
                    <a:pt x="30" y="41"/>
                    <a:pt x="31" y="40"/>
                    <a:pt x="32" y="40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4" y="38"/>
                    <a:pt x="34" y="38"/>
                    <a:pt x="34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35"/>
                    <a:pt x="37" y="35"/>
                    <a:pt x="37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8" y="35"/>
                    <a:pt x="38" y="34"/>
                    <a:pt x="38" y="34"/>
                  </a:cubicBezTo>
                  <a:cubicBezTo>
                    <a:pt x="38" y="33"/>
                    <a:pt x="39" y="33"/>
                    <a:pt x="40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2" y="32"/>
                    <a:pt x="42" y="32"/>
                    <a:pt x="42" y="33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8" y="38"/>
                    <a:pt x="38" y="38"/>
                  </a:cubicBezTo>
                  <a:cubicBezTo>
                    <a:pt x="38" y="38"/>
                    <a:pt x="38" y="39"/>
                    <a:pt x="38" y="39"/>
                  </a:cubicBezTo>
                  <a:cubicBezTo>
                    <a:pt x="38" y="39"/>
                    <a:pt x="38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6" y="41"/>
                    <a:pt x="36" y="41"/>
                    <a:pt x="35" y="41"/>
                  </a:cubicBezTo>
                  <a:cubicBezTo>
                    <a:pt x="34" y="43"/>
                    <a:pt x="34" y="43"/>
                    <a:pt x="33" y="44"/>
                  </a:cubicBezTo>
                  <a:cubicBezTo>
                    <a:pt x="33" y="44"/>
                    <a:pt x="32" y="44"/>
                    <a:pt x="32" y="44"/>
                  </a:cubicBezTo>
                  <a:cubicBezTo>
                    <a:pt x="32" y="45"/>
                    <a:pt x="32" y="46"/>
                    <a:pt x="31" y="46"/>
                  </a:cubicBezTo>
                  <a:cubicBezTo>
                    <a:pt x="30" y="47"/>
                    <a:pt x="29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8"/>
                    <a:pt x="28" y="49"/>
                    <a:pt x="27" y="49"/>
                  </a:cubicBezTo>
                  <a:cubicBezTo>
                    <a:pt x="27" y="49"/>
                    <a:pt x="27" y="49"/>
                    <a:pt x="26" y="49"/>
                  </a:cubicBezTo>
                  <a:cubicBezTo>
                    <a:pt x="26" y="50"/>
                    <a:pt x="26" y="50"/>
                    <a:pt x="25" y="50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51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3" y="52"/>
                    <a:pt x="23" y="52"/>
                    <a:pt x="22" y="5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53"/>
                    <a:pt x="23" y="53"/>
                    <a:pt x="22" y="53"/>
                  </a:cubicBezTo>
                  <a:cubicBezTo>
                    <a:pt x="22" y="53"/>
                    <a:pt x="22" y="54"/>
                    <a:pt x="22" y="54"/>
                  </a:cubicBezTo>
                  <a:cubicBezTo>
                    <a:pt x="21" y="55"/>
                    <a:pt x="21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8" y="57"/>
                    <a:pt x="18" y="57"/>
                  </a:cubicBezTo>
                  <a:cubicBezTo>
                    <a:pt x="17" y="58"/>
                    <a:pt x="16" y="58"/>
                    <a:pt x="16" y="5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59"/>
                    <a:pt x="14" y="59"/>
                    <a:pt x="13" y="59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2" y="60"/>
                    <a:pt x="12" y="61"/>
                    <a:pt x="11" y="61"/>
                  </a:cubicBezTo>
                  <a:cubicBezTo>
                    <a:pt x="11" y="61"/>
                    <a:pt x="11" y="61"/>
                    <a:pt x="11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61"/>
                    <a:pt x="10" y="62"/>
                    <a:pt x="10" y="62"/>
                  </a:cubicBezTo>
                  <a:cubicBezTo>
                    <a:pt x="9" y="62"/>
                    <a:pt x="9" y="62"/>
                    <a:pt x="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8" y="62"/>
                    <a:pt x="8" y="62"/>
                    <a:pt x="7" y="62"/>
                  </a:cubicBezTo>
                  <a:cubicBezTo>
                    <a:pt x="6" y="62"/>
                    <a:pt x="5" y="62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3" y="62"/>
                    <a:pt x="2" y="61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1" y="59"/>
                    <a:pt x="1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1" y="57"/>
                    <a:pt x="0" y="57"/>
                    <a:pt x="0" y="5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2"/>
                    <a:pt x="0" y="51"/>
                    <a:pt x="0" y="5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8"/>
                    <a:pt x="1" y="47"/>
                    <a:pt x="1" y="46"/>
                  </a:cubicBezTo>
                  <a:cubicBezTo>
                    <a:pt x="2" y="44"/>
                    <a:pt x="3" y="43"/>
                    <a:pt x="3" y="42"/>
                  </a:cubicBezTo>
                  <a:cubicBezTo>
                    <a:pt x="3" y="42"/>
                    <a:pt x="3" y="41"/>
                    <a:pt x="3" y="41"/>
                  </a:cubicBezTo>
                  <a:lnTo>
                    <a:pt x="5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1899" y="1600"/>
              <a:ext cx="46" cy="39"/>
            </a:xfrm>
            <a:custGeom>
              <a:avLst/>
              <a:gdLst>
                <a:gd name="T0" fmla="*/ 1027 w 34"/>
                <a:gd name="T1" fmla="*/ 581 h 29"/>
                <a:gd name="T2" fmla="*/ 1389 w 34"/>
                <a:gd name="T3" fmla="*/ 321 h 29"/>
                <a:gd name="T4" fmla="*/ 1525 w 34"/>
                <a:gd name="T5" fmla="*/ 239 h 29"/>
                <a:gd name="T6" fmla="*/ 2063 w 34"/>
                <a:gd name="T7" fmla="*/ 239 h 29"/>
                <a:gd name="T8" fmla="*/ 2142 w 34"/>
                <a:gd name="T9" fmla="*/ 514 h 29"/>
                <a:gd name="T10" fmla="*/ 2063 w 34"/>
                <a:gd name="T11" fmla="*/ 929 h 29"/>
                <a:gd name="T12" fmla="*/ 1602 w 34"/>
                <a:gd name="T13" fmla="*/ 1249 h 29"/>
                <a:gd name="T14" fmla="*/ 1525 w 34"/>
                <a:gd name="T15" fmla="*/ 1516 h 29"/>
                <a:gd name="T16" fmla="*/ 1525 w 34"/>
                <a:gd name="T17" fmla="*/ 1642 h 29"/>
                <a:gd name="T18" fmla="*/ 1389 w 34"/>
                <a:gd name="T19" fmla="*/ 1680 h 29"/>
                <a:gd name="T20" fmla="*/ 1322 w 34"/>
                <a:gd name="T21" fmla="*/ 1899 h 29"/>
                <a:gd name="T22" fmla="*/ 1389 w 34"/>
                <a:gd name="T23" fmla="*/ 1955 h 29"/>
                <a:gd name="T24" fmla="*/ 1525 w 34"/>
                <a:gd name="T25" fmla="*/ 1955 h 29"/>
                <a:gd name="T26" fmla="*/ 1602 w 34"/>
                <a:gd name="T27" fmla="*/ 1899 h 29"/>
                <a:gd name="T28" fmla="*/ 1879 w 34"/>
                <a:gd name="T29" fmla="*/ 1799 h 29"/>
                <a:gd name="T30" fmla="*/ 2142 w 34"/>
                <a:gd name="T31" fmla="*/ 1642 h 29"/>
                <a:gd name="T32" fmla="*/ 2420 w 34"/>
                <a:gd name="T33" fmla="*/ 1454 h 29"/>
                <a:gd name="T34" fmla="*/ 2791 w 34"/>
                <a:gd name="T35" fmla="*/ 1081 h 29"/>
                <a:gd name="T36" fmla="*/ 3131 w 34"/>
                <a:gd name="T37" fmla="*/ 929 h 29"/>
                <a:gd name="T38" fmla="*/ 3131 w 34"/>
                <a:gd name="T39" fmla="*/ 1050 h 29"/>
                <a:gd name="T40" fmla="*/ 3131 w 34"/>
                <a:gd name="T41" fmla="*/ 1081 h 29"/>
                <a:gd name="T42" fmla="*/ 3131 w 34"/>
                <a:gd name="T43" fmla="*/ 1221 h 29"/>
                <a:gd name="T44" fmla="*/ 2898 w 34"/>
                <a:gd name="T45" fmla="*/ 1412 h 29"/>
                <a:gd name="T46" fmla="*/ 2680 w 34"/>
                <a:gd name="T47" fmla="*/ 1516 h 29"/>
                <a:gd name="T48" fmla="*/ 2328 w 34"/>
                <a:gd name="T49" fmla="*/ 1899 h 29"/>
                <a:gd name="T50" fmla="*/ 2167 w 34"/>
                <a:gd name="T51" fmla="*/ 1899 h 29"/>
                <a:gd name="T52" fmla="*/ 2142 w 34"/>
                <a:gd name="T53" fmla="*/ 1955 h 29"/>
                <a:gd name="T54" fmla="*/ 2063 w 34"/>
                <a:gd name="T55" fmla="*/ 2039 h 29"/>
                <a:gd name="T56" fmla="*/ 2063 w 34"/>
                <a:gd name="T57" fmla="*/ 2039 h 29"/>
                <a:gd name="T58" fmla="*/ 1909 w 34"/>
                <a:gd name="T59" fmla="*/ 2172 h 29"/>
                <a:gd name="T60" fmla="*/ 1879 w 34"/>
                <a:gd name="T61" fmla="*/ 2172 h 29"/>
                <a:gd name="T62" fmla="*/ 1525 w 34"/>
                <a:gd name="T63" fmla="*/ 2419 h 29"/>
                <a:gd name="T64" fmla="*/ 1322 w 34"/>
                <a:gd name="T65" fmla="*/ 2419 h 29"/>
                <a:gd name="T66" fmla="*/ 1184 w 34"/>
                <a:gd name="T67" fmla="*/ 2425 h 29"/>
                <a:gd name="T68" fmla="*/ 977 w 34"/>
                <a:gd name="T69" fmla="*/ 2208 h 29"/>
                <a:gd name="T70" fmla="*/ 833 w 34"/>
                <a:gd name="T71" fmla="*/ 2039 h 29"/>
                <a:gd name="T72" fmla="*/ 977 w 34"/>
                <a:gd name="T73" fmla="*/ 1642 h 29"/>
                <a:gd name="T74" fmla="*/ 1127 w 34"/>
                <a:gd name="T75" fmla="*/ 1412 h 29"/>
                <a:gd name="T76" fmla="*/ 1389 w 34"/>
                <a:gd name="T77" fmla="*/ 1050 h 29"/>
                <a:gd name="T78" fmla="*/ 1525 w 34"/>
                <a:gd name="T79" fmla="*/ 804 h 29"/>
                <a:gd name="T80" fmla="*/ 1583 w 34"/>
                <a:gd name="T81" fmla="*/ 781 h 29"/>
                <a:gd name="T82" fmla="*/ 1389 w 34"/>
                <a:gd name="T83" fmla="*/ 691 h 29"/>
                <a:gd name="T84" fmla="*/ 1184 w 34"/>
                <a:gd name="T85" fmla="*/ 804 h 29"/>
                <a:gd name="T86" fmla="*/ 1027 w 34"/>
                <a:gd name="T87" fmla="*/ 1050 h 29"/>
                <a:gd name="T88" fmla="*/ 833 w 34"/>
                <a:gd name="T89" fmla="*/ 1081 h 29"/>
                <a:gd name="T90" fmla="*/ 616 w 34"/>
                <a:gd name="T91" fmla="*/ 1221 h 29"/>
                <a:gd name="T92" fmla="*/ 455 w 34"/>
                <a:gd name="T93" fmla="*/ 1412 h 29"/>
                <a:gd name="T94" fmla="*/ 248 w 34"/>
                <a:gd name="T95" fmla="*/ 1454 h 29"/>
                <a:gd name="T96" fmla="*/ 0 w 34"/>
                <a:gd name="T97" fmla="*/ 1516 h 29"/>
                <a:gd name="T98" fmla="*/ 183 w 34"/>
                <a:gd name="T99" fmla="*/ 1221 h 29"/>
                <a:gd name="T100" fmla="*/ 455 w 34"/>
                <a:gd name="T101" fmla="*/ 1050 h 29"/>
                <a:gd name="T102" fmla="*/ 759 w 34"/>
                <a:gd name="T103" fmla="*/ 781 h 29"/>
                <a:gd name="T104" fmla="*/ 977 w 34"/>
                <a:gd name="T105" fmla="*/ 581 h 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4"/>
                <a:gd name="T160" fmla="*/ 0 h 29"/>
                <a:gd name="T161" fmla="*/ 34 w 34"/>
                <a:gd name="T162" fmla="*/ 29 h 2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4" h="29">
                  <a:moveTo>
                    <a:pt x="10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3" y="5"/>
                    <a:pt x="14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5" y="3"/>
                    <a:pt x="16" y="3"/>
                    <a:pt x="16" y="3"/>
                  </a:cubicBezTo>
                  <a:cubicBezTo>
                    <a:pt x="17" y="1"/>
                    <a:pt x="18" y="1"/>
                    <a:pt x="20" y="1"/>
                  </a:cubicBezTo>
                  <a:cubicBezTo>
                    <a:pt x="22" y="0"/>
                    <a:pt x="22" y="1"/>
                    <a:pt x="22" y="3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5"/>
                    <a:pt x="23" y="6"/>
                  </a:cubicBezTo>
                  <a:cubicBezTo>
                    <a:pt x="23" y="8"/>
                    <a:pt x="23" y="8"/>
                    <a:pt x="23" y="9"/>
                  </a:cubicBezTo>
                  <a:cubicBezTo>
                    <a:pt x="23" y="10"/>
                    <a:pt x="23" y="10"/>
                    <a:pt x="22" y="11"/>
                  </a:cubicBezTo>
                  <a:cubicBezTo>
                    <a:pt x="22" y="11"/>
                    <a:pt x="21" y="13"/>
                    <a:pt x="1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6"/>
                    <a:pt x="18" y="16"/>
                    <a:pt x="17" y="17"/>
                  </a:cubicBezTo>
                  <a:cubicBezTo>
                    <a:pt x="17" y="17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9"/>
                  </a:cubicBezTo>
                  <a:cubicBezTo>
                    <a:pt x="16" y="19"/>
                    <a:pt x="15" y="19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1"/>
                    <a:pt x="14" y="21"/>
                  </a:cubicBezTo>
                  <a:cubicBezTo>
                    <a:pt x="14" y="21"/>
                    <a:pt x="14" y="22"/>
                    <a:pt x="14" y="22"/>
                  </a:cubicBezTo>
                  <a:cubicBezTo>
                    <a:pt x="13" y="22"/>
                    <a:pt x="13" y="23"/>
                    <a:pt x="13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7" y="22"/>
                    <a:pt x="18" y="22"/>
                  </a:cubicBezTo>
                  <a:cubicBezTo>
                    <a:pt x="18" y="22"/>
                    <a:pt x="19" y="22"/>
                    <a:pt x="19" y="21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1"/>
                    <a:pt x="21" y="20"/>
                    <a:pt x="22" y="20"/>
                  </a:cubicBezTo>
                  <a:cubicBezTo>
                    <a:pt x="22" y="19"/>
                    <a:pt x="23" y="19"/>
                    <a:pt x="23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7"/>
                    <a:pt x="26" y="17"/>
                    <a:pt x="26" y="17"/>
                  </a:cubicBezTo>
                  <a:cubicBezTo>
                    <a:pt x="27" y="16"/>
                    <a:pt x="27" y="15"/>
                    <a:pt x="29" y="14"/>
                  </a:cubicBezTo>
                  <a:cubicBezTo>
                    <a:pt x="29" y="14"/>
                    <a:pt x="30" y="13"/>
                    <a:pt x="30" y="13"/>
                  </a:cubicBezTo>
                  <a:cubicBezTo>
                    <a:pt x="30" y="13"/>
                    <a:pt x="31" y="13"/>
                    <a:pt x="31" y="12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33" y="11"/>
                    <a:pt x="34" y="11"/>
                    <a:pt x="34" y="11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6"/>
                    <a:pt x="31" y="16"/>
                  </a:cubicBezTo>
                  <a:cubicBezTo>
                    <a:pt x="31" y="17"/>
                    <a:pt x="31" y="17"/>
                    <a:pt x="30" y="17"/>
                  </a:cubicBezTo>
                  <a:cubicBezTo>
                    <a:pt x="30" y="17"/>
                    <a:pt x="30" y="18"/>
                    <a:pt x="29" y="18"/>
                  </a:cubicBezTo>
                  <a:cubicBezTo>
                    <a:pt x="28" y="19"/>
                    <a:pt x="28" y="19"/>
                    <a:pt x="27" y="20"/>
                  </a:cubicBezTo>
                  <a:cubicBezTo>
                    <a:pt x="26" y="21"/>
                    <a:pt x="25" y="22"/>
                    <a:pt x="25" y="22"/>
                  </a:cubicBezTo>
                  <a:cubicBezTo>
                    <a:pt x="24" y="22"/>
                    <a:pt x="24" y="23"/>
                    <a:pt x="24" y="23"/>
                  </a:cubicBezTo>
                  <a:cubicBezTo>
                    <a:pt x="24" y="23"/>
                    <a:pt x="24" y="22"/>
                    <a:pt x="24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0" y="25"/>
                  </a:cubicBezTo>
                  <a:cubicBezTo>
                    <a:pt x="20" y="25"/>
                    <a:pt x="19" y="26"/>
                    <a:pt x="17" y="2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5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2" y="28"/>
                    <a:pt x="11" y="28"/>
                  </a:cubicBezTo>
                  <a:cubicBezTo>
                    <a:pt x="10" y="27"/>
                    <a:pt x="10" y="27"/>
                    <a:pt x="10" y="26"/>
                  </a:cubicBezTo>
                  <a:cubicBezTo>
                    <a:pt x="9" y="26"/>
                    <a:pt x="9" y="25"/>
                    <a:pt x="9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2"/>
                    <a:pt x="9" y="21"/>
                    <a:pt x="10" y="20"/>
                  </a:cubicBezTo>
                  <a:cubicBezTo>
                    <a:pt x="10" y="20"/>
                    <a:pt x="10" y="19"/>
                    <a:pt x="10" y="19"/>
                  </a:cubicBezTo>
                  <a:cubicBezTo>
                    <a:pt x="10" y="19"/>
                    <a:pt x="11" y="18"/>
                    <a:pt x="11" y="18"/>
                  </a:cubicBezTo>
                  <a:cubicBezTo>
                    <a:pt x="11" y="18"/>
                    <a:pt x="11" y="17"/>
                    <a:pt x="12" y="16"/>
                  </a:cubicBezTo>
                  <a:cubicBezTo>
                    <a:pt x="13" y="15"/>
                    <a:pt x="14" y="14"/>
                    <a:pt x="14" y="13"/>
                  </a:cubicBezTo>
                  <a:cubicBezTo>
                    <a:pt x="14" y="13"/>
                    <a:pt x="15" y="12"/>
                    <a:pt x="15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0"/>
                  </a:cubicBezTo>
                  <a:cubicBezTo>
                    <a:pt x="16" y="10"/>
                    <a:pt x="16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7" y="7"/>
                    <a:pt x="16" y="7"/>
                  </a:cubicBezTo>
                  <a:cubicBezTo>
                    <a:pt x="16" y="7"/>
                    <a:pt x="16" y="8"/>
                    <a:pt x="15" y="8"/>
                  </a:cubicBezTo>
                  <a:cubicBezTo>
                    <a:pt x="15" y="8"/>
                    <a:pt x="15" y="9"/>
                    <a:pt x="14" y="9"/>
                  </a:cubicBezTo>
                  <a:cubicBezTo>
                    <a:pt x="13" y="9"/>
                    <a:pt x="13" y="10"/>
                    <a:pt x="13" y="10"/>
                  </a:cubicBezTo>
                  <a:cubicBezTo>
                    <a:pt x="13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8" y="13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6"/>
                    <a:pt x="5" y="16"/>
                  </a:cubicBezTo>
                  <a:cubicBezTo>
                    <a:pt x="5" y="16"/>
                    <a:pt x="4" y="16"/>
                    <a:pt x="4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8"/>
                  </a:cubicBezTo>
                  <a:cubicBezTo>
                    <a:pt x="2" y="18"/>
                    <a:pt x="1" y="18"/>
                    <a:pt x="0" y="18"/>
                  </a:cubicBezTo>
                  <a:cubicBezTo>
                    <a:pt x="0" y="18"/>
                    <a:pt x="0" y="18"/>
                    <a:pt x="0" y="17"/>
                  </a:cubicBezTo>
                  <a:cubicBezTo>
                    <a:pt x="0" y="16"/>
                    <a:pt x="1" y="15"/>
                    <a:pt x="2" y="14"/>
                  </a:cubicBezTo>
                  <a:cubicBezTo>
                    <a:pt x="3" y="13"/>
                    <a:pt x="4" y="12"/>
                    <a:pt x="4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7" y="11"/>
                    <a:pt x="7" y="10"/>
                    <a:pt x="8" y="9"/>
                  </a:cubicBezTo>
                  <a:cubicBezTo>
                    <a:pt x="8" y="9"/>
                    <a:pt x="9" y="8"/>
                    <a:pt x="10" y="8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7" name="Freeform 51"/>
            <p:cNvSpPr>
              <a:spLocks noEditPoints="1"/>
            </p:cNvSpPr>
            <p:nvPr/>
          </p:nvSpPr>
          <p:spPr bwMode="auto">
            <a:xfrm>
              <a:off x="1943" y="1598"/>
              <a:ext cx="43" cy="34"/>
            </a:xfrm>
            <a:custGeom>
              <a:avLst/>
              <a:gdLst>
                <a:gd name="T0" fmla="*/ 689 w 32"/>
                <a:gd name="T1" fmla="*/ 390 h 26"/>
                <a:gd name="T2" fmla="*/ 1213 w 32"/>
                <a:gd name="T3" fmla="*/ 174 h 26"/>
                <a:gd name="T4" fmla="*/ 1403 w 32"/>
                <a:gd name="T5" fmla="*/ 133 h 26"/>
                <a:gd name="T6" fmla="*/ 1786 w 32"/>
                <a:gd name="T7" fmla="*/ 0 h 26"/>
                <a:gd name="T8" fmla="*/ 2143 w 32"/>
                <a:gd name="T9" fmla="*/ 1 h 26"/>
                <a:gd name="T10" fmla="*/ 1786 w 32"/>
                <a:gd name="T11" fmla="*/ 424 h 26"/>
                <a:gd name="T12" fmla="*/ 1492 w 32"/>
                <a:gd name="T13" fmla="*/ 554 h 26"/>
                <a:gd name="T14" fmla="*/ 1403 w 32"/>
                <a:gd name="T15" fmla="*/ 667 h 26"/>
                <a:gd name="T16" fmla="*/ 1080 w 32"/>
                <a:gd name="T17" fmla="*/ 724 h 26"/>
                <a:gd name="T18" fmla="*/ 804 w 32"/>
                <a:gd name="T19" fmla="*/ 872 h 26"/>
                <a:gd name="T20" fmla="*/ 689 w 32"/>
                <a:gd name="T21" fmla="*/ 947 h 26"/>
                <a:gd name="T22" fmla="*/ 430 w 32"/>
                <a:gd name="T23" fmla="*/ 1105 h 26"/>
                <a:gd name="T24" fmla="*/ 777 w 32"/>
                <a:gd name="T25" fmla="*/ 1238 h 26"/>
                <a:gd name="T26" fmla="*/ 1080 w 32"/>
                <a:gd name="T27" fmla="*/ 1105 h 26"/>
                <a:gd name="T28" fmla="*/ 1403 w 32"/>
                <a:gd name="T29" fmla="*/ 1045 h 26"/>
                <a:gd name="T30" fmla="*/ 1451 w 32"/>
                <a:gd name="T31" fmla="*/ 947 h 26"/>
                <a:gd name="T32" fmla="*/ 1630 w 32"/>
                <a:gd name="T33" fmla="*/ 872 h 26"/>
                <a:gd name="T34" fmla="*/ 1950 w 32"/>
                <a:gd name="T35" fmla="*/ 799 h 26"/>
                <a:gd name="T36" fmla="*/ 2190 w 32"/>
                <a:gd name="T37" fmla="*/ 611 h 26"/>
                <a:gd name="T38" fmla="*/ 2190 w 32"/>
                <a:gd name="T39" fmla="*/ 667 h 26"/>
                <a:gd name="T40" fmla="*/ 2231 w 32"/>
                <a:gd name="T41" fmla="*/ 611 h 26"/>
                <a:gd name="T42" fmla="*/ 2533 w 32"/>
                <a:gd name="T43" fmla="*/ 390 h 26"/>
                <a:gd name="T44" fmla="*/ 2694 w 32"/>
                <a:gd name="T45" fmla="*/ 390 h 26"/>
                <a:gd name="T46" fmla="*/ 2620 w 32"/>
                <a:gd name="T47" fmla="*/ 554 h 26"/>
                <a:gd name="T48" fmla="*/ 2412 w 32"/>
                <a:gd name="T49" fmla="*/ 724 h 26"/>
                <a:gd name="T50" fmla="*/ 2143 w 32"/>
                <a:gd name="T51" fmla="*/ 872 h 26"/>
                <a:gd name="T52" fmla="*/ 2005 w 32"/>
                <a:gd name="T53" fmla="*/ 947 h 26"/>
                <a:gd name="T54" fmla="*/ 1885 w 32"/>
                <a:gd name="T55" fmla="*/ 1058 h 26"/>
                <a:gd name="T56" fmla="*/ 1630 w 32"/>
                <a:gd name="T57" fmla="*/ 1105 h 26"/>
                <a:gd name="T58" fmla="*/ 1403 w 32"/>
                <a:gd name="T59" fmla="*/ 1280 h 26"/>
                <a:gd name="T60" fmla="*/ 804 w 32"/>
                <a:gd name="T61" fmla="*/ 1445 h 26"/>
                <a:gd name="T62" fmla="*/ 689 w 32"/>
                <a:gd name="T63" fmla="*/ 1445 h 26"/>
                <a:gd name="T64" fmla="*/ 430 w 32"/>
                <a:gd name="T65" fmla="*/ 1445 h 26"/>
                <a:gd name="T66" fmla="*/ 177 w 32"/>
                <a:gd name="T67" fmla="*/ 1367 h 26"/>
                <a:gd name="T68" fmla="*/ 0 w 32"/>
                <a:gd name="T69" fmla="*/ 1140 h 26"/>
                <a:gd name="T70" fmla="*/ 177 w 32"/>
                <a:gd name="T71" fmla="*/ 872 h 26"/>
                <a:gd name="T72" fmla="*/ 430 w 32"/>
                <a:gd name="T73" fmla="*/ 611 h 26"/>
                <a:gd name="T74" fmla="*/ 1235 w 32"/>
                <a:gd name="T75" fmla="*/ 324 h 26"/>
                <a:gd name="T76" fmla="*/ 804 w 32"/>
                <a:gd name="T77" fmla="*/ 611 h 26"/>
                <a:gd name="T78" fmla="*/ 919 w 32"/>
                <a:gd name="T79" fmla="*/ 667 h 26"/>
                <a:gd name="T80" fmla="*/ 1235 w 32"/>
                <a:gd name="T81" fmla="*/ 510 h 26"/>
                <a:gd name="T82" fmla="*/ 1451 w 32"/>
                <a:gd name="T83" fmla="*/ 390 h 26"/>
                <a:gd name="T84" fmla="*/ 1630 w 32"/>
                <a:gd name="T85" fmla="*/ 228 h 26"/>
                <a:gd name="T86" fmla="*/ 1403 w 32"/>
                <a:gd name="T87" fmla="*/ 324 h 2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"/>
                <a:gd name="T133" fmla="*/ 0 h 26"/>
                <a:gd name="T134" fmla="*/ 32 w 32"/>
                <a:gd name="T135" fmla="*/ 26 h 2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" h="26">
                  <a:moveTo>
                    <a:pt x="6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8" y="7"/>
                    <a:pt x="9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2" y="4"/>
                    <a:pt x="14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7" y="2"/>
                    <a:pt x="18" y="1"/>
                  </a:cubicBezTo>
                  <a:cubicBezTo>
                    <a:pt x="18" y="1"/>
                    <a:pt x="19" y="1"/>
                    <a:pt x="19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1"/>
                    <a:pt x="22" y="1"/>
                  </a:cubicBezTo>
                  <a:cubicBezTo>
                    <a:pt x="22" y="1"/>
                    <a:pt x="22" y="1"/>
                    <a:pt x="23" y="1"/>
                  </a:cubicBezTo>
                  <a:cubicBezTo>
                    <a:pt x="24" y="1"/>
                    <a:pt x="24" y="1"/>
                    <a:pt x="25" y="1"/>
                  </a:cubicBezTo>
                  <a:cubicBezTo>
                    <a:pt x="25" y="2"/>
                    <a:pt x="25" y="3"/>
                    <a:pt x="25" y="3"/>
                  </a:cubicBezTo>
                  <a:cubicBezTo>
                    <a:pt x="25" y="4"/>
                    <a:pt x="24" y="5"/>
                    <a:pt x="23" y="6"/>
                  </a:cubicBezTo>
                  <a:cubicBezTo>
                    <a:pt x="22" y="7"/>
                    <a:pt x="21" y="8"/>
                    <a:pt x="21" y="8"/>
                  </a:cubicBezTo>
                  <a:cubicBezTo>
                    <a:pt x="20" y="8"/>
                    <a:pt x="20" y="9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10"/>
                    <a:pt x="17" y="10"/>
                    <a:pt x="16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4" y="12"/>
                    <a:pt x="14" y="13"/>
                  </a:cubicBezTo>
                  <a:cubicBezTo>
                    <a:pt x="14" y="13"/>
                    <a:pt x="14" y="13"/>
                    <a:pt x="13" y="13"/>
                  </a:cubicBezTo>
                  <a:cubicBezTo>
                    <a:pt x="12" y="15"/>
                    <a:pt x="11" y="15"/>
                    <a:pt x="11" y="15"/>
                  </a:cubicBezTo>
                  <a:cubicBezTo>
                    <a:pt x="11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9"/>
                    <a:pt x="6" y="19"/>
                  </a:cubicBezTo>
                  <a:cubicBezTo>
                    <a:pt x="5" y="19"/>
                    <a:pt x="5" y="20"/>
                    <a:pt x="5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7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10" y="21"/>
                    <a:pt x="10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4" y="20"/>
                    <a:pt x="14" y="19"/>
                  </a:cubicBezTo>
                  <a:cubicBezTo>
                    <a:pt x="15" y="19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7" y="18"/>
                    <a:pt x="17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20" y="15"/>
                    <a:pt x="20" y="15"/>
                  </a:cubicBezTo>
                  <a:cubicBezTo>
                    <a:pt x="21" y="15"/>
                    <a:pt x="21" y="15"/>
                    <a:pt x="22" y="14"/>
                  </a:cubicBezTo>
                  <a:cubicBezTo>
                    <a:pt x="22" y="14"/>
                    <a:pt x="22" y="14"/>
                    <a:pt x="23" y="14"/>
                  </a:cubicBezTo>
                  <a:cubicBezTo>
                    <a:pt x="23" y="13"/>
                    <a:pt x="23" y="13"/>
                    <a:pt x="24" y="13"/>
                  </a:cubicBezTo>
                  <a:cubicBezTo>
                    <a:pt x="24" y="13"/>
                    <a:pt x="24" y="12"/>
                    <a:pt x="25" y="12"/>
                  </a:cubicBezTo>
                  <a:cubicBezTo>
                    <a:pt x="25" y="12"/>
                    <a:pt x="25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2"/>
                    <a:pt x="26" y="12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30" y="8"/>
                    <a:pt x="30" y="7"/>
                    <a:pt x="30" y="7"/>
                  </a:cubicBezTo>
                  <a:cubicBezTo>
                    <a:pt x="30" y="7"/>
                    <a:pt x="31" y="7"/>
                    <a:pt x="31" y="7"/>
                  </a:cubicBezTo>
                  <a:cubicBezTo>
                    <a:pt x="31" y="7"/>
                    <a:pt x="31" y="6"/>
                    <a:pt x="31" y="6"/>
                  </a:cubicBezTo>
                  <a:cubicBezTo>
                    <a:pt x="32" y="6"/>
                    <a:pt x="32" y="7"/>
                    <a:pt x="32" y="7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0" y="11"/>
                    <a:pt x="30" y="12"/>
                  </a:cubicBezTo>
                  <a:cubicBezTo>
                    <a:pt x="30" y="12"/>
                    <a:pt x="30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8" y="14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7"/>
                    <a:pt x="25" y="17"/>
                    <a:pt x="24" y="17"/>
                  </a:cubicBezTo>
                  <a:cubicBezTo>
                    <a:pt x="24" y="17"/>
                    <a:pt x="24" y="18"/>
                    <a:pt x="24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3" y="17"/>
                  </a:cubicBezTo>
                  <a:cubicBezTo>
                    <a:pt x="23" y="17"/>
                    <a:pt x="23" y="17"/>
                    <a:pt x="23" y="18"/>
                  </a:cubicBezTo>
                  <a:cubicBezTo>
                    <a:pt x="23" y="18"/>
                    <a:pt x="23" y="18"/>
                    <a:pt x="22" y="19"/>
                  </a:cubicBezTo>
                  <a:cubicBezTo>
                    <a:pt x="21" y="19"/>
                    <a:pt x="21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21"/>
                    <a:pt x="19" y="21"/>
                  </a:cubicBezTo>
                  <a:cubicBezTo>
                    <a:pt x="18" y="22"/>
                    <a:pt x="18" y="22"/>
                    <a:pt x="17" y="22"/>
                  </a:cubicBezTo>
                  <a:cubicBezTo>
                    <a:pt x="17" y="22"/>
                    <a:pt x="16" y="23"/>
                    <a:pt x="16" y="23"/>
                  </a:cubicBezTo>
                  <a:cubicBezTo>
                    <a:pt x="16" y="23"/>
                    <a:pt x="16" y="23"/>
                    <a:pt x="15" y="23"/>
                  </a:cubicBezTo>
                  <a:cubicBezTo>
                    <a:pt x="15" y="23"/>
                    <a:pt x="15" y="24"/>
                    <a:pt x="14" y="24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5" y="26"/>
                  </a:cubicBezTo>
                  <a:cubicBezTo>
                    <a:pt x="5" y="26"/>
                    <a:pt x="5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6"/>
                    <a:pt x="2" y="25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1" y="23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cubicBezTo>
                    <a:pt x="0" y="19"/>
                    <a:pt x="1" y="18"/>
                    <a:pt x="1" y="17"/>
                  </a:cubicBezTo>
                  <a:cubicBezTo>
                    <a:pt x="2" y="17"/>
                    <a:pt x="2" y="16"/>
                    <a:pt x="2" y="1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4" y="13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0"/>
                    <a:pt x="6" y="9"/>
                  </a:cubicBezTo>
                  <a:close/>
                  <a:moveTo>
                    <a:pt x="15" y="6"/>
                  </a:move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4" y="7"/>
                    <a:pt x="14" y="7"/>
                  </a:cubicBezTo>
                  <a:cubicBezTo>
                    <a:pt x="13" y="8"/>
                    <a:pt x="12" y="8"/>
                    <a:pt x="12" y="8"/>
                  </a:cubicBezTo>
                  <a:cubicBezTo>
                    <a:pt x="11" y="9"/>
                    <a:pt x="11" y="9"/>
                    <a:pt x="10" y="11"/>
                  </a:cubicBezTo>
                  <a:cubicBezTo>
                    <a:pt x="9" y="12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2" y="11"/>
                    <a:pt x="12" y="11"/>
                  </a:cubicBezTo>
                  <a:cubicBezTo>
                    <a:pt x="13" y="11"/>
                    <a:pt x="13" y="10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6" y="8"/>
                  </a:cubicBezTo>
                  <a:cubicBezTo>
                    <a:pt x="16" y="8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9" y="5"/>
                  </a:cubicBezTo>
                  <a:cubicBezTo>
                    <a:pt x="19" y="5"/>
                    <a:pt x="20" y="5"/>
                    <a:pt x="20" y="5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4"/>
                    <a:pt x="18" y="5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6" y="6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8" name="Freeform 52"/>
            <p:cNvSpPr>
              <a:spLocks noEditPoints="1"/>
            </p:cNvSpPr>
            <p:nvPr/>
          </p:nvSpPr>
          <p:spPr bwMode="auto">
            <a:xfrm>
              <a:off x="1979" y="1594"/>
              <a:ext cx="52" cy="37"/>
            </a:xfrm>
            <a:custGeom>
              <a:avLst/>
              <a:gdLst>
                <a:gd name="T0" fmla="*/ 2544 w 39"/>
                <a:gd name="T1" fmla="*/ 805 h 28"/>
                <a:gd name="T2" fmla="*/ 2871 w 39"/>
                <a:gd name="T3" fmla="*/ 548 h 28"/>
                <a:gd name="T4" fmla="*/ 2871 w 39"/>
                <a:gd name="T5" fmla="*/ 805 h 28"/>
                <a:gd name="T6" fmla="*/ 2676 w 39"/>
                <a:gd name="T7" fmla="*/ 957 h 28"/>
                <a:gd name="T8" fmla="*/ 2491 w 39"/>
                <a:gd name="T9" fmla="*/ 1072 h 28"/>
                <a:gd name="T10" fmla="*/ 2247 w 39"/>
                <a:gd name="T11" fmla="*/ 1265 h 28"/>
                <a:gd name="T12" fmla="*/ 2007 w 39"/>
                <a:gd name="T13" fmla="*/ 1417 h 28"/>
                <a:gd name="T14" fmla="*/ 1716 w 39"/>
                <a:gd name="T15" fmla="*/ 1417 h 28"/>
                <a:gd name="T16" fmla="*/ 1641 w 39"/>
                <a:gd name="T17" fmla="*/ 1254 h 28"/>
                <a:gd name="T18" fmla="*/ 1641 w 39"/>
                <a:gd name="T19" fmla="*/ 1072 h 28"/>
                <a:gd name="T20" fmla="*/ 1716 w 39"/>
                <a:gd name="T21" fmla="*/ 1064 h 28"/>
                <a:gd name="T22" fmla="*/ 1716 w 39"/>
                <a:gd name="T23" fmla="*/ 811 h 28"/>
                <a:gd name="T24" fmla="*/ 1552 w 39"/>
                <a:gd name="T25" fmla="*/ 1064 h 28"/>
                <a:gd name="T26" fmla="*/ 1401 w 39"/>
                <a:gd name="T27" fmla="*/ 1072 h 28"/>
                <a:gd name="T28" fmla="*/ 1287 w 39"/>
                <a:gd name="T29" fmla="*/ 1206 h 28"/>
                <a:gd name="T30" fmla="*/ 847 w 39"/>
                <a:gd name="T31" fmla="*/ 1594 h 28"/>
                <a:gd name="T32" fmla="*/ 276 w 39"/>
                <a:gd name="T33" fmla="*/ 1858 h 28"/>
                <a:gd name="T34" fmla="*/ 0 w 39"/>
                <a:gd name="T35" fmla="*/ 1594 h 28"/>
                <a:gd name="T36" fmla="*/ 0 w 39"/>
                <a:gd name="T37" fmla="*/ 1417 h 28"/>
                <a:gd name="T38" fmla="*/ 1 w 39"/>
                <a:gd name="T39" fmla="*/ 1206 h 28"/>
                <a:gd name="T40" fmla="*/ 276 w 39"/>
                <a:gd name="T41" fmla="*/ 957 h 28"/>
                <a:gd name="T42" fmla="*/ 635 w 39"/>
                <a:gd name="T43" fmla="*/ 724 h 28"/>
                <a:gd name="T44" fmla="*/ 1051 w 39"/>
                <a:gd name="T45" fmla="*/ 415 h 28"/>
                <a:gd name="T46" fmla="*/ 1401 w 39"/>
                <a:gd name="T47" fmla="*/ 151 h 28"/>
                <a:gd name="T48" fmla="*/ 1641 w 39"/>
                <a:gd name="T49" fmla="*/ 1 h 28"/>
                <a:gd name="T50" fmla="*/ 1799 w 39"/>
                <a:gd name="T51" fmla="*/ 1 h 28"/>
                <a:gd name="T52" fmla="*/ 2007 w 39"/>
                <a:gd name="T53" fmla="*/ 349 h 28"/>
                <a:gd name="T54" fmla="*/ 2544 w 39"/>
                <a:gd name="T55" fmla="*/ 200 h 28"/>
                <a:gd name="T56" fmla="*/ 2188 w 39"/>
                <a:gd name="T57" fmla="*/ 805 h 28"/>
                <a:gd name="T58" fmla="*/ 2069 w 39"/>
                <a:gd name="T59" fmla="*/ 811 h 28"/>
                <a:gd name="T60" fmla="*/ 2069 w 39"/>
                <a:gd name="T61" fmla="*/ 1072 h 28"/>
                <a:gd name="T62" fmla="*/ 2288 w 39"/>
                <a:gd name="T63" fmla="*/ 949 h 28"/>
                <a:gd name="T64" fmla="*/ 1505 w 39"/>
                <a:gd name="T65" fmla="*/ 811 h 28"/>
                <a:gd name="T66" fmla="*/ 1868 w 39"/>
                <a:gd name="T67" fmla="*/ 461 h 28"/>
                <a:gd name="T68" fmla="*/ 1868 w 39"/>
                <a:gd name="T69" fmla="*/ 461 h 28"/>
                <a:gd name="T70" fmla="*/ 1716 w 39"/>
                <a:gd name="T71" fmla="*/ 461 h 28"/>
                <a:gd name="T72" fmla="*/ 1505 w 39"/>
                <a:gd name="T73" fmla="*/ 548 h 28"/>
                <a:gd name="T74" fmla="*/ 1051 w 39"/>
                <a:gd name="T75" fmla="*/ 724 h 28"/>
                <a:gd name="T76" fmla="*/ 655 w 39"/>
                <a:gd name="T77" fmla="*/ 1064 h 28"/>
                <a:gd name="T78" fmla="*/ 476 w 39"/>
                <a:gd name="T79" fmla="*/ 1206 h 28"/>
                <a:gd name="T80" fmla="*/ 476 w 39"/>
                <a:gd name="T81" fmla="*/ 1512 h 28"/>
                <a:gd name="T82" fmla="*/ 655 w 39"/>
                <a:gd name="T83" fmla="*/ 1406 h 28"/>
                <a:gd name="T84" fmla="*/ 847 w 39"/>
                <a:gd name="T85" fmla="*/ 1265 h 28"/>
                <a:gd name="T86" fmla="*/ 1129 w 39"/>
                <a:gd name="T87" fmla="*/ 1072 h 28"/>
                <a:gd name="T88" fmla="*/ 1349 w 39"/>
                <a:gd name="T89" fmla="*/ 949 h 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9"/>
                <a:gd name="T136" fmla="*/ 0 h 28"/>
                <a:gd name="T137" fmla="*/ 39 w 39"/>
                <a:gd name="T138" fmla="*/ 28 h 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9" h="28">
                  <a:moveTo>
                    <a:pt x="32" y="13"/>
                  </a:moveTo>
                  <a:cubicBezTo>
                    <a:pt x="33" y="12"/>
                    <a:pt x="33" y="12"/>
                    <a:pt x="33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5" y="11"/>
                  </a:cubicBezTo>
                  <a:cubicBezTo>
                    <a:pt x="36" y="10"/>
                    <a:pt x="36" y="10"/>
                    <a:pt x="37" y="9"/>
                  </a:cubicBezTo>
                  <a:cubicBezTo>
                    <a:pt x="37" y="8"/>
                    <a:pt x="38" y="8"/>
                    <a:pt x="38" y="8"/>
                  </a:cubicBezTo>
                  <a:cubicBezTo>
                    <a:pt x="38" y="8"/>
                    <a:pt x="39" y="8"/>
                    <a:pt x="39" y="8"/>
                  </a:cubicBezTo>
                  <a:cubicBezTo>
                    <a:pt x="39" y="8"/>
                    <a:pt x="39" y="9"/>
                    <a:pt x="39" y="9"/>
                  </a:cubicBezTo>
                  <a:cubicBezTo>
                    <a:pt x="39" y="10"/>
                    <a:pt x="38" y="11"/>
                    <a:pt x="38" y="12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6" y="14"/>
                    <a:pt x="36" y="15"/>
                  </a:cubicBezTo>
                  <a:cubicBezTo>
                    <a:pt x="36" y="15"/>
                    <a:pt x="36" y="15"/>
                    <a:pt x="35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3" y="18"/>
                    <a:pt x="32" y="18"/>
                    <a:pt x="32" y="18"/>
                  </a:cubicBezTo>
                  <a:cubicBezTo>
                    <a:pt x="32" y="18"/>
                    <a:pt x="31" y="19"/>
                    <a:pt x="31" y="19"/>
                  </a:cubicBezTo>
                  <a:cubicBezTo>
                    <a:pt x="30" y="19"/>
                    <a:pt x="30" y="20"/>
                    <a:pt x="30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21"/>
                    <a:pt x="29" y="21"/>
                    <a:pt x="28" y="21"/>
                  </a:cubicBezTo>
                  <a:cubicBezTo>
                    <a:pt x="27" y="21"/>
                    <a:pt x="27" y="22"/>
                    <a:pt x="27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5" y="22"/>
                    <a:pt x="25" y="22"/>
                    <a:pt x="24" y="22"/>
                  </a:cubicBezTo>
                  <a:cubicBezTo>
                    <a:pt x="24" y="22"/>
                    <a:pt x="24" y="22"/>
                    <a:pt x="23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2" y="17"/>
                    <a:pt x="22" y="17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7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3" y="13"/>
                    <a:pt x="23" y="13"/>
                  </a:cubicBezTo>
                  <a:cubicBezTo>
                    <a:pt x="23" y="13"/>
                    <a:pt x="23" y="14"/>
                    <a:pt x="22" y="14"/>
                  </a:cubicBezTo>
                  <a:cubicBezTo>
                    <a:pt x="22" y="14"/>
                    <a:pt x="22" y="14"/>
                    <a:pt x="21" y="15"/>
                  </a:cubicBezTo>
                  <a:cubicBezTo>
                    <a:pt x="21" y="15"/>
                    <a:pt x="21" y="15"/>
                    <a:pt x="21" y="16"/>
                  </a:cubicBezTo>
                  <a:cubicBezTo>
                    <a:pt x="20" y="16"/>
                    <a:pt x="20" y="16"/>
                    <a:pt x="2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9"/>
                    <a:pt x="16" y="19"/>
                    <a:pt x="16" y="19"/>
                  </a:cubicBezTo>
                  <a:cubicBezTo>
                    <a:pt x="16" y="20"/>
                    <a:pt x="15" y="20"/>
                    <a:pt x="15" y="20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0" y="24"/>
                    <a:pt x="10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7"/>
                    <a:pt x="5" y="28"/>
                    <a:pt x="4" y="28"/>
                  </a:cubicBezTo>
                  <a:cubicBezTo>
                    <a:pt x="4" y="28"/>
                    <a:pt x="3" y="28"/>
                    <a:pt x="2" y="27"/>
                  </a:cubicBezTo>
                  <a:cubicBezTo>
                    <a:pt x="1" y="27"/>
                    <a:pt x="0" y="27"/>
                    <a:pt x="0" y="26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1" y="20"/>
                    <a:pt x="1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2" y="18"/>
                    <a:pt x="2" y="17"/>
                  </a:cubicBezTo>
                  <a:cubicBezTo>
                    <a:pt x="3" y="16"/>
                    <a:pt x="3" y="16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6" y="12"/>
                    <a:pt x="7" y="11"/>
                    <a:pt x="8" y="1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8"/>
                    <a:pt x="11" y="7"/>
                    <a:pt x="13" y="7"/>
                  </a:cubicBezTo>
                  <a:cubicBezTo>
                    <a:pt x="13" y="7"/>
                    <a:pt x="13" y="6"/>
                    <a:pt x="14" y="6"/>
                  </a:cubicBezTo>
                  <a:cubicBezTo>
                    <a:pt x="14" y="5"/>
                    <a:pt x="15" y="5"/>
                    <a:pt x="16" y="4"/>
                  </a:cubicBezTo>
                  <a:cubicBezTo>
                    <a:pt x="16" y="4"/>
                    <a:pt x="17" y="4"/>
                    <a:pt x="18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1" y="2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6" y="0"/>
                    <a:pt x="27" y="2"/>
                    <a:pt x="27" y="4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8" y="4"/>
                    <a:pt x="29" y="3"/>
                  </a:cubicBezTo>
                  <a:cubicBezTo>
                    <a:pt x="29" y="2"/>
                    <a:pt x="30" y="1"/>
                    <a:pt x="32" y="1"/>
                  </a:cubicBezTo>
                  <a:cubicBezTo>
                    <a:pt x="33" y="1"/>
                    <a:pt x="34" y="2"/>
                    <a:pt x="34" y="3"/>
                  </a:cubicBezTo>
                  <a:cubicBezTo>
                    <a:pt x="33" y="5"/>
                    <a:pt x="32" y="7"/>
                    <a:pt x="30" y="9"/>
                  </a:cubicBezTo>
                  <a:cubicBezTo>
                    <a:pt x="30" y="9"/>
                    <a:pt x="30" y="10"/>
                    <a:pt x="30" y="10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7"/>
                    <a:pt x="28" y="17"/>
                  </a:cubicBezTo>
                  <a:cubicBezTo>
                    <a:pt x="29" y="16"/>
                    <a:pt x="29" y="16"/>
                    <a:pt x="30" y="15"/>
                  </a:cubicBezTo>
                  <a:cubicBezTo>
                    <a:pt x="30" y="15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2" y="14"/>
                    <a:pt x="32" y="13"/>
                    <a:pt x="32" y="13"/>
                  </a:cubicBezTo>
                  <a:close/>
                  <a:moveTo>
                    <a:pt x="18" y="14"/>
                  </a:moveTo>
                  <a:cubicBezTo>
                    <a:pt x="19" y="14"/>
                    <a:pt x="19" y="13"/>
                    <a:pt x="20" y="13"/>
                  </a:cubicBezTo>
                  <a:cubicBezTo>
                    <a:pt x="20" y="13"/>
                    <a:pt x="21" y="12"/>
                    <a:pt x="21" y="12"/>
                  </a:cubicBezTo>
                  <a:cubicBezTo>
                    <a:pt x="21" y="11"/>
                    <a:pt x="22" y="11"/>
                    <a:pt x="23" y="9"/>
                  </a:cubicBezTo>
                  <a:cubicBezTo>
                    <a:pt x="25" y="8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0" y="8"/>
                    <a:pt x="20" y="8"/>
                  </a:cubicBezTo>
                  <a:cubicBezTo>
                    <a:pt x="20" y="8"/>
                    <a:pt x="19" y="8"/>
                    <a:pt x="18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3" y="12"/>
                    <a:pt x="13" y="12"/>
                    <a:pt x="11" y="13"/>
                  </a:cubicBezTo>
                  <a:cubicBezTo>
                    <a:pt x="11" y="14"/>
                    <a:pt x="10" y="14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7" y="17"/>
                  </a:cubicBezTo>
                  <a:cubicBezTo>
                    <a:pt x="7" y="18"/>
                    <a:pt x="7" y="18"/>
                    <a:pt x="6" y="18"/>
                  </a:cubicBezTo>
                  <a:cubicBezTo>
                    <a:pt x="6" y="19"/>
                    <a:pt x="6" y="19"/>
                    <a:pt x="6" y="20"/>
                  </a:cubicBezTo>
                  <a:cubicBezTo>
                    <a:pt x="5" y="20"/>
                    <a:pt x="5" y="21"/>
                    <a:pt x="5" y="21"/>
                  </a:cubicBezTo>
                  <a:cubicBezTo>
                    <a:pt x="5" y="22"/>
                    <a:pt x="5" y="23"/>
                    <a:pt x="6" y="23"/>
                  </a:cubicBezTo>
                  <a:cubicBezTo>
                    <a:pt x="6" y="23"/>
                    <a:pt x="6" y="23"/>
                    <a:pt x="7" y="22"/>
                  </a:cubicBezTo>
                  <a:cubicBezTo>
                    <a:pt x="8" y="22"/>
                    <a:pt x="8" y="22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2" y="19"/>
                  </a:cubicBezTo>
                  <a:cubicBezTo>
                    <a:pt x="12" y="19"/>
                    <a:pt x="12" y="19"/>
                    <a:pt x="13" y="18"/>
                  </a:cubicBezTo>
                  <a:cubicBezTo>
                    <a:pt x="13" y="18"/>
                    <a:pt x="14" y="18"/>
                    <a:pt x="15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5"/>
                    <a:pt x="17" y="15"/>
                  </a:cubicBezTo>
                  <a:cubicBezTo>
                    <a:pt x="18" y="15"/>
                    <a:pt x="18" y="15"/>
                    <a:pt x="18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9" name="Freeform 53"/>
            <p:cNvSpPr>
              <a:spLocks/>
            </p:cNvSpPr>
            <p:nvPr/>
          </p:nvSpPr>
          <p:spPr bwMode="auto">
            <a:xfrm>
              <a:off x="2019" y="1555"/>
              <a:ext cx="70" cy="68"/>
            </a:xfrm>
            <a:custGeom>
              <a:avLst/>
              <a:gdLst>
                <a:gd name="T0" fmla="*/ 2188 w 52"/>
                <a:gd name="T1" fmla="*/ 847 h 51"/>
                <a:gd name="T2" fmla="*/ 2220 w 52"/>
                <a:gd name="T3" fmla="*/ 847 h 51"/>
                <a:gd name="T4" fmla="*/ 2591 w 52"/>
                <a:gd name="T5" fmla="*/ 724 h 51"/>
                <a:gd name="T6" fmla="*/ 2762 w 52"/>
                <a:gd name="T7" fmla="*/ 635 h 51"/>
                <a:gd name="T8" fmla="*/ 2988 w 52"/>
                <a:gd name="T9" fmla="*/ 207 h 51"/>
                <a:gd name="T10" fmla="*/ 3398 w 52"/>
                <a:gd name="T11" fmla="*/ 0 h 51"/>
                <a:gd name="T12" fmla="*/ 3488 w 52"/>
                <a:gd name="T13" fmla="*/ 276 h 51"/>
                <a:gd name="T14" fmla="*/ 3488 w 52"/>
                <a:gd name="T15" fmla="*/ 491 h 51"/>
                <a:gd name="T16" fmla="*/ 3679 w 52"/>
                <a:gd name="T17" fmla="*/ 476 h 51"/>
                <a:gd name="T18" fmla="*/ 3890 w 52"/>
                <a:gd name="T19" fmla="*/ 368 h 51"/>
                <a:gd name="T20" fmla="*/ 4022 w 52"/>
                <a:gd name="T21" fmla="*/ 368 h 51"/>
                <a:gd name="T22" fmla="*/ 4278 w 52"/>
                <a:gd name="T23" fmla="*/ 207 h 51"/>
                <a:gd name="T24" fmla="*/ 4418 w 52"/>
                <a:gd name="T25" fmla="*/ 476 h 51"/>
                <a:gd name="T26" fmla="*/ 3964 w 52"/>
                <a:gd name="T27" fmla="*/ 847 h 51"/>
                <a:gd name="T28" fmla="*/ 3769 w 52"/>
                <a:gd name="T29" fmla="*/ 724 h 51"/>
                <a:gd name="T30" fmla="*/ 3488 w 52"/>
                <a:gd name="T31" fmla="*/ 873 h 51"/>
                <a:gd name="T32" fmla="*/ 2988 w 52"/>
                <a:gd name="T33" fmla="*/ 1129 h 51"/>
                <a:gd name="T34" fmla="*/ 2591 w 52"/>
                <a:gd name="T35" fmla="*/ 1552 h 51"/>
                <a:gd name="T36" fmla="*/ 2438 w 52"/>
                <a:gd name="T37" fmla="*/ 1641 h 51"/>
                <a:gd name="T38" fmla="*/ 2188 w 52"/>
                <a:gd name="T39" fmla="*/ 2007 h 51"/>
                <a:gd name="T40" fmla="*/ 2052 w 52"/>
                <a:gd name="T41" fmla="*/ 2188 h 51"/>
                <a:gd name="T42" fmla="*/ 2030 w 52"/>
                <a:gd name="T43" fmla="*/ 2491 h 51"/>
                <a:gd name="T44" fmla="*/ 1925 w 52"/>
                <a:gd name="T45" fmla="*/ 2676 h 51"/>
                <a:gd name="T46" fmla="*/ 1811 w 52"/>
                <a:gd name="T47" fmla="*/ 2996 h 51"/>
                <a:gd name="T48" fmla="*/ 2030 w 52"/>
                <a:gd name="T49" fmla="*/ 3527 h 51"/>
                <a:gd name="T50" fmla="*/ 1811 w 52"/>
                <a:gd name="T51" fmla="*/ 3771 h 51"/>
                <a:gd name="T52" fmla="*/ 1508 w 52"/>
                <a:gd name="T53" fmla="*/ 3321 h 51"/>
                <a:gd name="T54" fmla="*/ 1524 w 52"/>
                <a:gd name="T55" fmla="*/ 2759 h 51"/>
                <a:gd name="T56" fmla="*/ 1649 w 52"/>
                <a:gd name="T57" fmla="*/ 2288 h 51"/>
                <a:gd name="T58" fmla="*/ 1649 w 52"/>
                <a:gd name="T59" fmla="*/ 2288 h 51"/>
                <a:gd name="T60" fmla="*/ 1508 w 52"/>
                <a:gd name="T61" fmla="*/ 2491 h 51"/>
                <a:gd name="T62" fmla="*/ 1132 w 52"/>
                <a:gd name="T63" fmla="*/ 2759 h 51"/>
                <a:gd name="T64" fmla="*/ 946 w 52"/>
                <a:gd name="T65" fmla="*/ 2917 h 51"/>
                <a:gd name="T66" fmla="*/ 522 w 52"/>
                <a:gd name="T67" fmla="*/ 3199 h 51"/>
                <a:gd name="T68" fmla="*/ 435 w 52"/>
                <a:gd name="T69" fmla="*/ 3199 h 51"/>
                <a:gd name="T70" fmla="*/ 435 w 52"/>
                <a:gd name="T71" fmla="*/ 3051 h 51"/>
                <a:gd name="T72" fmla="*/ 703 w 52"/>
                <a:gd name="T73" fmla="*/ 2759 h 51"/>
                <a:gd name="T74" fmla="*/ 1062 w 52"/>
                <a:gd name="T75" fmla="*/ 2544 h 51"/>
                <a:gd name="T76" fmla="*/ 1225 w 52"/>
                <a:gd name="T77" fmla="*/ 2288 h 51"/>
                <a:gd name="T78" fmla="*/ 1273 w 52"/>
                <a:gd name="T79" fmla="*/ 2288 h 51"/>
                <a:gd name="T80" fmla="*/ 1508 w 52"/>
                <a:gd name="T81" fmla="*/ 2188 h 51"/>
                <a:gd name="T82" fmla="*/ 2188 w 52"/>
                <a:gd name="T83" fmla="*/ 1401 h 51"/>
                <a:gd name="T84" fmla="*/ 2052 w 52"/>
                <a:gd name="T85" fmla="*/ 1287 h 51"/>
                <a:gd name="T86" fmla="*/ 1925 w 52"/>
                <a:gd name="T87" fmla="*/ 1349 h 51"/>
                <a:gd name="T88" fmla="*/ 1273 w 52"/>
                <a:gd name="T89" fmla="*/ 1505 h 51"/>
                <a:gd name="T90" fmla="*/ 1062 w 52"/>
                <a:gd name="T91" fmla="*/ 1552 h 51"/>
                <a:gd name="T92" fmla="*/ 789 w 52"/>
                <a:gd name="T93" fmla="*/ 1641 h 51"/>
                <a:gd name="T94" fmla="*/ 1 w 52"/>
                <a:gd name="T95" fmla="*/ 1984 h 51"/>
                <a:gd name="T96" fmla="*/ 703 w 52"/>
                <a:gd name="T97" fmla="*/ 1287 h 51"/>
                <a:gd name="T98" fmla="*/ 841 w 52"/>
                <a:gd name="T99" fmla="*/ 1287 h 51"/>
                <a:gd name="T100" fmla="*/ 1225 w 52"/>
                <a:gd name="T101" fmla="*/ 1129 h 51"/>
                <a:gd name="T102" fmla="*/ 1508 w 52"/>
                <a:gd name="T103" fmla="*/ 1051 h 51"/>
                <a:gd name="T104" fmla="*/ 1811 w 52"/>
                <a:gd name="T105" fmla="*/ 965 h 51"/>
                <a:gd name="T106" fmla="*/ 2052 w 52"/>
                <a:gd name="T107" fmla="*/ 873 h 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"/>
                <a:gd name="T163" fmla="*/ 0 h 51"/>
                <a:gd name="T164" fmla="*/ 52 w 52"/>
                <a:gd name="T165" fmla="*/ 51 h 5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" h="51">
                  <a:moveTo>
                    <a:pt x="24" y="12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7" y="11"/>
                    <a:pt x="27" y="11"/>
                  </a:cubicBezTo>
                  <a:cubicBezTo>
                    <a:pt x="28" y="10"/>
                    <a:pt x="29" y="10"/>
                    <a:pt x="29" y="10"/>
                  </a:cubicBezTo>
                  <a:cubicBezTo>
                    <a:pt x="29" y="10"/>
                    <a:pt x="30" y="10"/>
                    <a:pt x="30" y="10"/>
                  </a:cubicBezTo>
                  <a:cubicBezTo>
                    <a:pt x="30" y="10"/>
                    <a:pt x="30" y="10"/>
                    <a:pt x="30" y="9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9"/>
                    <a:pt x="31" y="9"/>
                    <a:pt x="32" y="8"/>
                  </a:cubicBezTo>
                  <a:cubicBezTo>
                    <a:pt x="32" y="7"/>
                    <a:pt x="33" y="7"/>
                    <a:pt x="33" y="6"/>
                  </a:cubicBezTo>
                  <a:cubicBezTo>
                    <a:pt x="34" y="6"/>
                    <a:pt x="34" y="5"/>
                    <a:pt x="35" y="4"/>
                  </a:cubicBezTo>
                  <a:cubicBezTo>
                    <a:pt x="35" y="4"/>
                    <a:pt x="35" y="4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7" y="2"/>
                    <a:pt x="37" y="2"/>
                  </a:cubicBezTo>
                  <a:cubicBezTo>
                    <a:pt x="38" y="1"/>
                    <a:pt x="39" y="0"/>
                    <a:pt x="39" y="0"/>
                  </a:cubicBezTo>
                  <a:cubicBezTo>
                    <a:pt x="40" y="0"/>
                    <a:pt x="40" y="1"/>
                    <a:pt x="40" y="2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0" y="4"/>
                    <a:pt x="40" y="4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6"/>
                    <a:pt x="40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7"/>
                    <a:pt x="41" y="7"/>
                    <a:pt x="41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7"/>
                    <a:pt x="43" y="6"/>
                    <a:pt x="43" y="6"/>
                  </a:cubicBezTo>
                  <a:cubicBezTo>
                    <a:pt x="44" y="6"/>
                    <a:pt x="45" y="5"/>
                    <a:pt x="45" y="5"/>
                  </a:cubicBezTo>
                  <a:cubicBezTo>
                    <a:pt x="45" y="5"/>
                    <a:pt x="46" y="5"/>
                    <a:pt x="46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7" y="5"/>
                    <a:pt x="48" y="4"/>
                  </a:cubicBezTo>
                  <a:cubicBezTo>
                    <a:pt x="48" y="4"/>
                    <a:pt x="49" y="4"/>
                    <a:pt x="50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1" y="3"/>
                    <a:pt x="52" y="4"/>
                    <a:pt x="52" y="5"/>
                  </a:cubicBezTo>
                  <a:cubicBezTo>
                    <a:pt x="52" y="5"/>
                    <a:pt x="51" y="5"/>
                    <a:pt x="51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1"/>
                    <a:pt x="46" y="11"/>
                    <a:pt x="46" y="11"/>
                  </a:cubicBezTo>
                  <a:cubicBezTo>
                    <a:pt x="46" y="11"/>
                    <a:pt x="45" y="11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1"/>
                    <a:pt x="43" y="11"/>
                    <a:pt x="43" y="11"/>
                  </a:cubicBezTo>
                  <a:cubicBezTo>
                    <a:pt x="43" y="11"/>
                    <a:pt x="42" y="11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2"/>
                    <a:pt x="39" y="12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3"/>
                    <a:pt x="35" y="14"/>
                    <a:pt x="35" y="15"/>
                  </a:cubicBezTo>
                  <a:cubicBezTo>
                    <a:pt x="35" y="15"/>
                    <a:pt x="34" y="15"/>
                    <a:pt x="34" y="16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1" y="20"/>
                    <a:pt x="31" y="20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29" y="21"/>
                    <a:pt x="29" y="22"/>
                  </a:cubicBezTo>
                  <a:cubicBezTo>
                    <a:pt x="29" y="22"/>
                    <a:pt x="29" y="22"/>
                    <a:pt x="28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4"/>
                    <a:pt x="27" y="25"/>
                    <a:pt x="26" y="25"/>
                  </a:cubicBezTo>
                  <a:cubicBezTo>
                    <a:pt x="26" y="26"/>
                    <a:pt x="26" y="26"/>
                    <a:pt x="25" y="27"/>
                  </a:cubicBezTo>
                  <a:cubicBezTo>
                    <a:pt x="25" y="27"/>
                    <a:pt x="25" y="28"/>
                    <a:pt x="25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3" y="32"/>
                    <a:pt x="23" y="33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4"/>
                    <a:pt x="22" y="35"/>
                    <a:pt x="22" y="36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39"/>
                    <a:pt x="21" y="39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41"/>
                    <a:pt x="21" y="42"/>
                    <a:pt x="22" y="43"/>
                  </a:cubicBezTo>
                  <a:cubicBezTo>
                    <a:pt x="23" y="44"/>
                    <a:pt x="23" y="45"/>
                    <a:pt x="23" y="47"/>
                  </a:cubicBezTo>
                  <a:cubicBezTo>
                    <a:pt x="23" y="47"/>
                    <a:pt x="22" y="48"/>
                    <a:pt x="22" y="48"/>
                  </a:cubicBezTo>
                  <a:cubicBezTo>
                    <a:pt x="22" y="48"/>
                    <a:pt x="22" y="49"/>
                    <a:pt x="22" y="49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1" y="51"/>
                    <a:pt x="20" y="51"/>
                    <a:pt x="20" y="51"/>
                  </a:cubicBezTo>
                  <a:cubicBezTo>
                    <a:pt x="19" y="51"/>
                    <a:pt x="18" y="50"/>
                    <a:pt x="17" y="48"/>
                  </a:cubicBezTo>
                  <a:cubicBezTo>
                    <a:pt x="17" y="46"/>
                    <a:pt x="17" y="45"/>
                    <a:pt x="17" y="44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19" y="31"/>
                  </a:cubicBezTo>
                  <a:cubicBezTo>
                    <a:pt x="19" y="32"/>
                    <a:pt x="19" y="32"/>
                    <a:pt x="18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7" y="33"/>
                    <a:pt x="17" y="33"/>
                  </a:cubicBezTo>
                  <a:cubicBezTo>
                    <a:pt x="17" y="33"/>
                    <a:pt x="17" y="34"/>
                    <a:pt x="16" y="35"/>
                  </a:cubicBezTo>
                  <a:cubicBezTo>
                    <a:pt x="15" y="35"/>
                    <a:pt x="14" y="36"/>
                    <a:pt x="14" y="36"/>
                  </a:cubicBezTo>
                  <a:cubicBezTo>
                    <a:pt x="14" y="37"/>
                    <a:pt x="13" y="37"/>
                    <a:pt x="13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8"/>
                    <a:pt x="12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0" y="40"/>
                    <a:pt x="10" y="40"/>
                    <a:pt x="9" y="40"/>
                  </a:cubicBezTo>
                  <a:cubicBezTo>
                    <a:pt x="9" y="41"/>
                    <a:pt x="8" y="42"/>
                    <a:pt x="7" y="42"/>
                  </a:cubicBezTo>
                  <a:cubicBezTo>
                    <a:pt x="7" y="43"/>
                    <a:pt x="6" y="43"/>
                    <a:pt x="6" y="43"/>
                  </a:cubicBezTo>
                  <a:cubicBezTo>
                    <a:pt x="6" y="44"/>
                    <a:pt x="5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4"/>
                    <a:pt x="4" y="44"/>
                    <a:pt x="5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0"/>
                    <a:pt x="5" y="40"/>
                    <a:pt x="6" y="39"/>
                  </a:cubicBezTo>
                  <a:cubicBezTo>
                    <a:pt x="6" y="39"/>
                    <a:pt x="7" y="39"/>
                    <a:pt x="7" y="38"/>
                  </a:cubicBezTo>
                  <a:cubicBezTo>
                    <a:pt x="7" y="38"/>
                    <a:pt x="8" y="38"/>
                    <a:pt x="8" y="37"/>
                  </a:cubicBezTo>
                  <a:cubicBezTo>
                    <a:pt x="8" y="37"/>
                    <a:pt x="9" y="37"/>
                    <a:pt x="9" y="37"/>
                  </a:cubicBezTo>
                  <a:cubicBezTo>
                    <a:pt x="9" y="37"/>
                    <a:pt x="9" y="36"/>
                    <a:pt x="10" y="35"/>
                  </a:cubicBezTo>
                  <a:cubicBezTo>
                    <a:pt x="11" y="35"/>
                    <a:pt x="11" y="34"/>
                    <a:pt x="12" y="34"/>
                  </a:cubicBezTo>
                  <a:cubicBezTo>
                    <a:pt x="12" y="33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2"/>
                    <a:pt x="13" y="32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0"/>
                    <a:pt x="16" y="29"/>
                    <a:pt x="17" y="29"/>
                  </a:cubicBezTo>
                  <a:cubicBezTo>
                    <a:pt x="17" y="28"/>
                    <a:pt x="19" y="27"/>
                    <a:pt x="20" y="25"/>
                  </a:cubicBezTo>
                  <a:cubicBezTo>
                    <a:pt x="22" y="23"/>
                    <a:pt x="23" y="21"/>
                    <a:pt x="24" y="21"/>
                  </a:cubicBezTo>
                  <a:cubicBezTo>
                    <a:pt x="24" y="20"/>
                    <a:pt x="24" y="20"/>
                    <a:pt x="25" y="19"/>
                  </a:cubicBezTo>
                  <a:cubicBezTo>
                    <a:pt x="26" y="18"/>
                    <a:pt x="26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3" y="17"/>
                  </a:cubicBezTo>
                  <a:cubicBezTo>
                    <a:pt x="23" y="17"/>
                    <a:pt x="23" y="17"/>
                    <a:pt x="22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8" y="19"/>
                    <a:pt x="16" y="19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1"/>
                    <a:pt x="12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10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3" y="24"/>
                    <a:pt x="2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0" y="24"/>
                    <a:pt x="0" y="24"/>
                    <a:pt x="0" y="23"/>
                  </a:cubicBezTo>
                  <a:cubicBezTo>
                    <a:pt x="1" y="20"/>
                    <a:pt x="3" y="18"/>
                    <a:pt x="8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6"/>
                    <a:pt x="11" y="16"/>
                  </a:cubicBezTo>
                  <a:cubicBezTo>
                    <a:pt x="12" y="16"/>
                    <a:pt x="13" y="16"/>
                    <a:pt x="14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8" y="14"/>
                    <a:pt x="18" y="14"/>
                    <a:pt x="19" y="13"/>
                  </a:cubicBezTo>
                  <a:cubicBezTo>
                    <a:pt x="20" y="13"/>
                    <a:pt x="20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2" y="12"/>
                    <a:pt x="22" y="12"/>
                  </a:cubicBezTo>
                  <a:cubicBezTo>
                    <a:pt x="22" y="12"/>
                    <a:pt x="23" y="12"/>
                    <a:pt x="23" y="12"/>
                  </a:cubicBezTo>
                  <a:cubicBezTo>
                    <a:pt x="23" y="12"/>
                    <a:pt x="24" y="12"/>
                    <a:pt x="24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0" name="Freeform 54"/>
            <p:cNvSpPr>
              <a:spLocks noEditPoints="1"/>
            </p:cNvSpPr>
            <p:nvPr/>
          </p:nvSpPr>
          <p:spPr bwMode="auto">
            <a:xfrm>
              <a:off x="2061" y="1563"/>
              <a:ext cx="37" cy="57"/>
            </a:xfrm>
            <a:custGeom>
              <a:avLst/>
              <a:gdLst>
                <a:gd name="T0" fmla="*/ 151 w 28"/>
                <a:gd name="T1" fmla="*/ 1904 h 43"/>
                <a:gd name="T2" fmla="*/ 200 w 28"/>
                <a:gd name="T3" fmla="*/ 1898 h 43"/>
                <a:gd name="T4" fmla="*/ 349 w 28"/>
                <a:gd name="T5" fmla="*/ 1783 h 43"/>
                <a:gd name="T6" fmla="*/ 415 w 28"/>
                <a:gd name="T7" fmla="*/ 1701 h 43"/>
                <a:gd name="T8" fmla="*/ 609 w 28"/>
                <a:gd name="T9" fmla="*/ 1550 h 43"/>
                <a:gd name="T10" fmla="*/ 724 w 28"/>
                <a:gd name="T11" fmla="*/ 1445 h 43"/>
                <a:gd name="T12" fmla="*/ 811 w 28"/>
                <a:gd name="T13" fmla="*/ 1432 h 43"/>
                <a:gd name="T14" fmla="*/ 957 w 28"/>
                <a:gd name="T15" fmla="*/ 1235 h 43"/>
                <a:gd name="T16" fmla="*/ 1254 w 28"/>
                <a:gd name="T17" fmla="*/ 1445 h 43"/>
                <a:gd name="T18" fmla="*/ 957 w 28"/>
                <a:gd name="T19" fmla="*/ 1915 h 43"/>
                <a:gd name="T20" fmla="*/ 949 w 28"/>
                <a:gd name="T21" fmla="*/ 2104 h 43"/>
                <a:gd name="T22" fmla="*/ 949 w 28"/>
                <a:gd name="T23" fmla="*/ 2255 h 43"/>
                <a:gd name="T24" fmla="*/ 811 w 28"/>
                <a:gd name="T25" fmla="*/ 2370 h 43"/>
                <a:gd name="T26" fmla="*/ 811 w 28"/>
                <a:gd name="T27" fmla="*/ 2516 h 43"/>
                <a:gd name="T28" fmla="*/ 957 w 28"/>
                <a:gd name="T29" fmla="*/ 2370 h 43"/>
                <a:gd name="T30" fmla="*/ 1072 w 28"/>
                <a:gd name="T31" fmla="*/ 2364 h 43"/>
                <a:gd name="T32" fmla="*/ 1657 w 28"/>
                <a:gd name="T33" fmla="*/ 1904 h 43"/>
                <a:gd name="T34" fmla="*/ 1789 w 28"/>
                <a:gd name="T35" fmla="*/ 1898 h 43"/>
                <a:gd name="T36" fmla="*/ 1672 w 28"/>
                <a:gd name="T37" fmla="*/ 2055 h 43"/>
                <a:gd name="T38" fmla="*/ 1594 w 28"/>
                <a:gd name="T39" fmla="*/ 2170 h 43"/>
                <a:gd name="T40" fmla="*/ 1265 w 28"/>
                <a:gd name="T41" fmla="*/ 2516 h 43"/>
                <a:gd name="T42" fmla="*/ 1072 w 28"/>
                <a:gd name="T43" fmla="*/ 2538 h 43"/>
                <a:gd name="T44" fmla="*/ 1064 w 28"/>
                <a:gd name="T45" fmla="*/ 2676 h 43"/>
                <a:gd name="T46" fmla="*/ 949 w 28"/>
                <a:gd name="T47" fmla="*/ 2789 h 43"/>
                <a:gd name="T48" fmla="*/ 805 w 28"/>
                <a:gd name="T49" fmla="*/ 2877 h 43"/>
                <a:gd name="T50" fmla="*/ 614 w 28"/>
                <a:gd name="T51" fmla="*/ 2877 h 43"/>
                <a:gd name="T52" fmla="*/ 548 w 28"/>
                <a:gd name="T53" fmla="*/ 2877 h 43"/>
                <a:gd name="T54" fmla="*/ 461 w 28"/>
                <a:gd name="T55" fmla="*/ 2724 h 43"/>
                <a:gd name="T56" fmla="*/ 461 w 28"/>
                <a:gd name="T57" fmla="*/ 2538 h 43"/>
                <a:gd name="T58" fmla="*/ 461 w 28"/>
                <a:gd name="T59" fmla="*/ 2524 h 43"/>
                <a:gd name="T60" fmla="*/ 548 w 28"/>
                <a:gd name="T61" fmla="*/ 2370 h 43"/>
                <a:gd name="T62" fmla="*/ 548 w 28"/>
                <a:gd name="T63" fmla="*/ 2255 h 43"/>
                <a:gd name="T64" fmla="*/ 609 w 28"/>
                <a:gd name="T65" fmla="*/ 2170 h 43"/>
                <a:gd name="T66" fmla="*/ 614 w 28"/>
                <a:gd name="T67" fmla="*/ 2055 h 43"/>
                <a:gd name="T68" fmla="*/ 724 w 28"/>
                <a:gd name="T69" fmla="*/ 1904 h 43"/>
                <a:gd name="T70" fmla="*/ 805 w 28"/>
                <a:gd name="T71" fmla="*/ 1783 h 43"/>
                <a:gd name="T72" fmla="*/ 724 w 28"/>
                <a:gd name="T73" fmla="*/ 1783 h 43"/>
                <a:gd name="T74" fmla="*/ 609 w 28"/>
                <a:gd name="T75" fmla="*/ 1783 h 43"/>
                <a:gd name="T76" fmla="*/ 548 w 28"/>
                <a:gd name="T77" fmla="*/ 1898 h 43"/>
                <a:gd name="T78" fmla="*/ 461 w 28"/>
                <a:gd name="T79" fmla="*/ 1898 h 43"/>
                <a:gd name="T80" fmla="*/ 415 w 28"/>
                <a:gd name="T81" fmla="*/ 1904 h 43"/>
                <a:gd name="T82" fmla="*/ 264 w 28"/>
                <a:gd name="T83" fmla="*/ 2055 h 43"/>
                <a:gd name="T84" fmla="*/ 151 w 28"/>
                <a:gd name="T85" fmla="*/ 2170 h 43"/>
                <a:gd name="T86" fmla="*/ 0 w 28"/>
                <a:gd name="T87" fmla="*/ 2104 h 43"/>
                <a:gd name="T88" fmla="*/ 1512 w 28"/>
                <a:gd name="T89" fmla="*/ 351 h 43"/>
                <a:gd name="T90" fmla="*/ 1512 w 28"/>
                <a:gd name="T91" fmla="*/ 200 h 43"/>
                <a:gd name="T92" fmla="*/ 1672 w 28"/>
                <a:gd name="T93" fmla="*/ 0 h 43"/>
                <a:gd name="T94" fmla="*/ 1858 w 28"/>
                <a:gd name="T95" fmla="*/ 200 h 43"/>
                <a:gd name="T96" fmla="*/ 1789 w 28"/>
                <a:gd name="T97" fmla="*/ 351 h 43"/>
                <a:gd name="T98" fmla="*/ 1657 w 28"/>
                <a:gd name="T99" fmla="*/ 465 h 43"/>
                <a:gd name="T100" fmla="*/ 1512 w 28"/>
                <a:gd name="T101" fmla="*/ 351 h 4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"/>
                <a:gd name="T154" fmla="*/ 0 h 43"/>
                <a:gd name="T155" fmla="*/ 28 w 28"/>
                <a:gd name="T156" fmla="*/ 43 h 4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" h="43">
                  <a:moveTo>
                    <a:pt x="1" y="29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3" y="28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4"/>
                    <a:pt x="7" y="24"/>
                    <a:pt x="8" y="24"/>
                  </a:cubicBezTo>
                  <a:cubicBezTo>
                    <a:pt x="8" y="23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2"/>
                    <a:pt x="10" y="22"/>
                    <a:pt x="11" y="22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4" y="19"/>
                    <a:pt x="14" y="19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16" y="18"/>
                    <a:pt x="17" y="19"/>
                    <a:pt x="18" y="19"/>
                  </a:cubicBezTo>
                  <a:cubicBezTo>
                    <a:pt x="19" y="20"/>
                    <a:pt x="19" y="21"/>
                    <a:pt x="19" y="22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8"/>
                    <a:pt x="16" y="29"/>
                    <a:pt x="15" y="29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4" y="31"/>
                    <a:pt x="14" y="31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5"/>
                    <a:pt x="14" y="35"/>
                    <a:pt x="14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6" y="34"/>
                    <a:pt x="17" y="34"/>
                  </a:cubicBezTo>
                  <a:cubicBezTo>
                    <a:pt x="17" y="33"/>
                    <a:pt x="18" y="33"/>
                    <a:pt x="19" y="33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6" y="27"/>
                    <a:pt x="26" y="26"/>
                    <a:pt x="27" y="26"/>
                  </a:cubicBezTo>
                  <a:cubicBezTo>
                    <a:pt x="27" y="26"/>
                    <a:pt x="27" y="27"/>
                    <a:pt x="27" y="27"/>
                  </a:cubicBezTo>
                  <a:cubicBezTo>
                    <a:pt x="27" y="28"/>
                    <a:pt x="27" y="28"/>
                    <a:pt x="27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6" y="31"/>
                    <a:pt x="25" y="31"/>
                    <a:pt x="25" y="32"/>
                  </a:cubicBezTo>
                  <a:cubicBezTo>
                    <a:pt x="25" y="32"/>
                    <a:pt x="24" y="32"/>
                    <a:pt x="24" y="32"/>
                  </a:cubicBezTo>
                  <a:cubicBezTo>
                    <a:pt x="24" y="33"/>
                    <a:pt x="23" y="33"/>
                    <a:pt x="23" y="34"/>
                  </a:cubicBezTo>
                  <a:cubicBezTo>
                    <a:pt x="22" y="34"/>
                    <a:pt x="21" y="35"/>
                    <a:pt x="20" y="36"/>
                  </a:cubicBezTo>
                  <a:cubicBezTo>
                    <a:pt x="20" y="36"/>
                    <a:pt x="19" y="37"/>
                    <a:pt x="19" y="37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9"/>
                    <a:pt x="16" y="39"/>
                    <a:pt x="16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2" y="41"/>
                    <a:pt x="12" y="41"/>
                    <a:pt x="12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3"/>
                    <a:pt x="8" y="42"/>
                    <a:pt x="8" y="42"/>
                  </a:cubicBezTo>
                  <a:cubicBezTo>
                    <a:pt x="7" y="41"/>
                    <a:pt x="7" y="41"/>
                    <a:pt x="7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9"/>
                    <a:pt x="7" y="39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6"/>
                    <a:pt x="7" y="35"/>
                    <a:pt x="8" y="35"/>
                  </a:cubicBezTo>
                  <a:cubicBezTo>
                    <a:pt x="8" y="35"/>
                    <a:pt x="8" y="35"/>
                    <a:pt x="8" y="34"/>
                  </a:cubicBezTo>
                  <a:cubicBezTo>
                    <a:pt x="8" y="34"/>
                    <a:pt x="8" y="34"/>
                    <a:pt x="8" y="33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1"/>
                    <a:pt x="9" y="31"/>
                    <a:pt x="10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8"/>
                    <a:pt x="11" y="28"/>
                  </a:cubicBezTo>
                  <a:cubicBezTo>
                    <a:pt x="11" y="27"/>
                    <a:pt x="11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8" y="27"/>
                    <a:pt x="8" y="27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8"/>
                    <a:pt x="6" y="28"/>
                  </a:cubicBezTo>
                  <a:cubicBezTo>
                    <a:pt x="6" y="29"/>
                    <a:pt x="6" y="29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30"/>
                    <a:pt x="4" y="30"/>
                    <a:pt x="3" y="31"/>
                  </a:cubicBezTo>
                  <a:cubicBezTo>
                    <a:pt x="3" y="31"/>
                    <a:pt x="3" y="31"/>
                    <a:pt x="2" y="32"/>
                  </a:cubicBezTo>
                  <a:cubicBezTo>
                    <a:pt x="2" y="32"/>
                    <a:pt x="2" y="32"/>
                    <a:pt x="1" y="32"/>
                  </a:cubicBezTo>
                  <a:cubicBezTo>
                    <a:pt x="1" y="33"/>
                    <a:pt x="0" y="32"/>
                    <a:pt x="0" y="31"/>
                  </a:cubicBezTo>
                  <a:cubicBezTo>
                    <a:pt x="1" y="29"/>
                    <a:pt x="1" y="29"/>
                    <a:pt x="1" y="29"/>
                  </a:cubicBezTo>
                  <a:close/>
                  <a:moveTo>
                    <a:pt x="23" y="5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2"/>
                    <a:pt x="23" y="1"/>
                    <a:pt x="24" y="1"/>
                  </a:cubicBezTo>
                  <a:cubicBezTo>
                    <a:pt x="24" y="1"/>
                    <a:pt x="25" y="0"/>
                    <a:pt x="26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8" y="2"/>
                    <a:pt x="28" y="3"/>
                    <a:pt x="28" y="3"/>
                  </a:cubicBezTo>
                  <a:cubicBezTo>
                    <a:pt x="28" y="3"/>
                    <a:pt x="28" y="3"/>
                    <a:pt x="28" y="4"/>
                  </a:cubicBezTo>
                  <a:cubicBezTo>
                    <a:pt x="28" y="4"/>
                    <a:pt x="28" y="4"/>
                    <a:pt x="27" y="5"/>
                  </a:cubicBezTo>
                  <a:cubicBezTo>
                    <a:pt x="27" y="5"/>
                    <a:pt x="27" y="6"/>
                    <a:pt x="26" y="6"/>
                  </a:cubicBezTo>
                  <a:cubicBezTo>
                    <a:pt x="26" y="7"/>
                    <a:pt x="25" y="7"/>
                    <a:pt x="25" y="7"/>
                  </a:cubicBezTo>
                  <a:cubicBezTo>
                    <a:pt x="24" y="7"/>
                    <a:pt x="24" y="7"/>
                    <a:pt x="23" y="6"/>
                  </a:cubicBezTo>
                  <a:cubicBezTo>
                    <a:pt x="23" y="6"/>
                    <a:pt x="22" y="6"/>
                    <a:pt x="23" y="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1" name="Freeform 55"/>
            <p:cNvSpPr>
              <a:spLocks/>
            </p:cNvSpPr>
            <p:nvPr/>
          </p:nvSpPr>
          <p:spPr bwMode="auto">
            <a:xfrm>
              <a:off x="2097" y="1580"/>
              <a:ext cx="48" cy="38"/>
            </a:xfrm>
            <a:custGeom>
              <a:avLst/>
              <a:gdLst>
                <a:gd name="T0" fmla="*/ 368 w 36"/>
                <a:gd name="T1" fmla="*/ 875 h 28"/>
                <a:gd name="T2" fmla="*/ 491 w 36"/>
                <a:gd name="T3" fmla="*/ 742 h 28"/>
                <a:gd name="T4" fmla="*/ 873 w 36"/>
                <a:gd name="T5" fmla="*/ 403 h 28"/>
                <a:gd name="T6" fmla="*/ 1129 w 36"/>
                <a:gd name="T7" fmla="*/ 403 h 28"/>
                <a:gd name="T8" fmla="*/ 1129 w 36"/>
                <a:gd name="T9" fmla="*/ 1007 h 28"/>
                <a:gd name="T10" fmla="*/ 1051 w 36"/>
                <a:gd name="T11" fmla="*/ 1063 h 28"/>
                <a:gd name="T12" fmla="*/ 1051 w 36"/>
                <a:gd name="T13" fmla="*/ 1300 h 28"/>
                <a:gd name="T14" fmla="*/ 873 w 36"/>
                <a:gd name="T15" fmla="*/ 1645 h 28"/>
                <a:gd name="T16" fmla="*/ 847 w 36"/>
                <a:gd name="T17" fmla="*/ 1764 h 28"/>
                <a:gd name="T18" fmla="*/ 847 w 36"/>
                <a:gd name="T19" fmla="*/ 2087 h 28"/>
                <a:gd name="T20" fmla="*/ 847 w 36"/>
                <a:gd name="T21" fmla="*/ 2087 h 28"/>
                <a:gd name="T22" fmla="*/ 965 w 36"/>
                <a:gd name="T23" fmla="*/ 1958 h 28"/>
                <a:gd name="T24" fmla="*/ 965 w 36"/>
                <a:gd name="T25" fmla="*/ 1869 h 28"/>
                <a:gd name="T26" fmla="*/ 1164 w 36"/>
                <a:gd name="T27" fmla="*/ 1612 h 28"/>
                <a:gd name="T28" fmla="*/ 1505 w 36"/>
                <a:gd name="T29" fmla="*/ 1188 h 28"/>
                <a:gd name="T30" fmla="*/ 1552 w 36"/>
                <a:gd name="T31" fmla="*/ 1007 h 28"/>
                <a:gd name="T32" fmla="*/ 1716 w 36"/>
                <a:gd name="T33" fmla="*/ 875 h 28"/>
                <a:gd name="T34" fmla="*/ 1984 w 36"/>
                <a:gd name="T35" fmla="*/ 547 h 28"/>
                <a:gd name="T36" fmla="*/ 2069 w 36"/>
                <a:gd name="T37" fmla="*/ 297 h 28"/>
                <a:gd name="T38" fmla="*/ 2491 w 36"/>
                <a:gd name="T39" fmla="*/ 0 h 28"/>
                <a:gd name="T40" fmla="*/ 2676 w 36"/>
                <a:gd name="T41" fmla="*/ 297 h 28"/>
                <a:gd name="T42" fmla="*/ 2645 w 36"/>
                <a:gd name="T43" fmla="*/ 577 h 28"/>
                <a:gd name="T44" fmla="*/ 2491 w 36"/>
                <a:gd name="T45" fmla="*/ 577 h 28"/>
                <a:gd name="T46" fmla="*/ 2247 w 36"/>
                <a:gd name="T47" fmla="*/ 742 h 28"/>
                <a:gd name="T48" fmla="*/ 2069 w 36"/>
                <a:gd name="T49" fmla="*/ 783 h 28"/>
                <a:gd name="T50" fmla="*/ 2007 w 36"/>
                <a:gd name="T51" fmla="*/ 1007 h 28"/>
                <a:gd name="T52" fmla="*/ 1799 w 36"/>
                <a:gd name="T53" fmla="*/ 1188 h 28"/>
                <a:gd name="T54" fmla="*/ 1641 w 36"/>
                <a:gd name="T55" fmla="*/ 1367 h 28"/>
                <a:gd name="T56" fmla="*/ 1505 w 36"/>
                <a:gd name="T57" fmla="*/ 1443 h 28"/>
                <a:gd name="T58" fmla="*/ 1401 w 36"/>
                <a:gd name="T59" fmla="*/ 1612 h 28"/>
                <a:gd name="T60" fmla="*/ 1287 w 36"/>
                <a:gd name="T61" fmla="*/ 1764 h 28"/>
                <a:gd name="T62" fmla="*/ 1129 w 36"/>
                <a:gd name="T63" fmla="*/ 2087 h 28"/>
                <a:gd name="T64" fmla="*/ 965 w 36"/>
                <a:gd name="T65" fmla="*/ 2233 h 28"/>
                <a:gd name="T66" fmla="*/ 873 w 36"/>
                <a:gd name="T67" fmla="*/ 2420 h 28"/>
                <a:gd name="T68" fmla="*/ 655 w 36"/>
                <a:gd name="T69" fmla="*/ 2657 h 28"/>
                <a:gd name="T70" fmla="*/ 368 w 36"/>
                <a:gd name="T71" fmla="*/ 2517 h 28"/>
                <a:gd name="T72" fmla="*/ 368 w 36"/>
                <a:gd name="T73" fmla="*/ 1869 h 28"/>
                <a:gd name="T74" fmla="*/ 491 w 36"/>
                <a:gd name="T75" fmla="*/ 1367 h 28"/>
                <a:gd name="T76" fmla="*/ 635 w 36"/>
                <a:gd name="T77" fmla="*/ 1188 h 28"/>
                <a:gd name="T78" fmla="*/ 655 w 36"/>
                <a:gd name="T79" fmla="*/ 1007 h 28"/>
                <a:gd name="T80" fmla="*/ 635 w 36"/>
                <a:gd name="T81" fmla="*/ 1007 h 28"/>
                <a:gd name="T82" fmla="*/ 476 w 36"/>
                <a:gd name="T83" fmla="*/ 1063 h 28"/>
                <a:gd name="T84" fmla="*/ 368 w 36"/>
                <a:gd name="T85" fmla="*/ 1300 h 28"/>
                <a:gd name="T86" fmla="*/ 207 w 36"/>
                <a:gd name="T87" fmla="*/ 1367 h 28"/>
                <a:gd name="T88" fmla="*/ 1 w 36"/>
                <a:gd name="T89" fmla="*/ 1612 h 28"/>
                <a:gd name="T90" fmla="*/ 0 w 36"/>
                <a:gd name="T91" fmla="*/ 1443 h 28"/>
                <a:gd name="T92" fmla="*/ 155 w 36"/>
                <a:gd name="T93" fmla="*/ 1063 h 28"/>
                <a:gd name="T94" fmla="*/ 276 w 36"/>
                <a:gd name="T95" fmla="*/ 1007 h 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6"/>
                <a:gd name="T145" fmla="*/ 0 h 28"/>
                <a:gd name="T146" fmla="*/ 36 w 36"/>
                <a:gd name="T147" fmla="*/ 28 h 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6" h="28">
                  <a:moveTo>
                    <a:pt x="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6" y="8"/>
                    <a:pt x="6" y="8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3" y="4"/>
                    <a:pt x="14" y="3"/>
                    <a:pt x="14" y="3"/>
                  </a:cubicBezTo>
                  <a:cubicBezTo>
                    <a:pt x="14" y="3"/>
                    <a:pt x="14" y="3"/>
                    <a:pt x="15" y="4"/>
                  </a:cubicBezTo>
                  <a:cubicBezTo>
                    <a:pt x="16" y="4"/>
                    <a:pt x="16" y="5"/>
                    <a:pt x="16" y="7"/>
                  </a:cubicBezTo>
                  <a:cubicBezTo>
                    <a:pt x="16" y="8"/>
                    <a:pt x="15" y="9"/>
                    <a:pt x="15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2"/>
                    <a:pt x="14" y="12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7"/>
                    <a:pt x="11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2" y="19"/>
                    <a:pt x="12" y="19"/>
                  </a:cubicBezTo>
                  <a:cubicBezTo>
                    <a:pt x="12" y="19"/>
                    <a:pt x="11" y="20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8"/>
                  </a:cubicBezTo>
                  <a:cubicBezTo>
                    <a:pt x="14" y="18"/>
                    <a:pt x="15" y="17"/>
                    <a:pt x="16" y="16"/>
                  </a:cubicBezTo>
                  <a:cubicBezTo>
                    <a:pt x="18" y="14"/>
                    <a:pt x="18" y="13"/>
                    <a:pt x="19" y="13"/>
                  </a:cubicBezTo>
                  <a:cubicBezTo>
                    <a:pt x="19" y="13"/>
                    <a:pt x="19" y="12"/>
                    <a:pt x="20" y="12"/>
                  </a:cubicBezTo>
                  <a:cubicBezTo>
                    <a:pt x="20" y="12"/>
                    <a:pt x="20" y="11"/>
                    <a:pt x="20" y="11"/>
                  </a:cubicBezTo>
                  <a:cubicBezTo>
                    <a:pt x="21" y="11"/>
                    <a:pt x="21" y="11"/>
                    <a:pt x="21" y="10"/>
                  </a:cubicBezTo>
                  <a:cubicBezTo>
                    <a:pt x="21" y="10"/>
                    <a:pt x="22" y="10"/>
                    <a:pt x="22" y="10"/>
                  </a:cubicBezTo>
                  <a:cubicBezTo>
                    <a:pt x="22" y="9"/>
                    <a:pt x="22" y="9"/>
                    <a:pt x="23" y="9"/>
                  </a:cubicBezTo>
                  <a:cubicBezTo>
                    <a:pt x="23" y="9"/>
                    <a:pt x="23" y="8"/>
                    <a:pt x="24" y="8"/>
                  </a:cubicBezTo>
                  <a:cubicBezTo>
                    <a:pt x="24" y="7"/>
                    <a:pt x="25" y="6"/>
                    <a:pt x="26" y="5"/>
                  </a:cubicBezTo>
                  <a:cubicBezTo>
                    <a:pt x="26" y="5"/>
                    <a:pt x="27" y="5"/>
                    <a:pt x="27" y="4"/>
                  </a:cubicBezTo>
                  <a:cubicBezTo>
                    <a:pt x="27" y="4"/>
                    <a:pt x="28" y="4"/>
                    <a:pt x="28" y="3"/>
                  </a:cubicBezTo>
                  <a:cubicBezTo>
                    <a:pt x="29" y="3"/>
                    <a:pt x="30" y="2"/>
                    <a:pt x="30" y="2"/>
                  </a:cubicBezTo>
                  <a:cubicBezTo>
                    <a:pt x="31" y="1"/>
                    <a:pt x="32" y="0"/>
                    <a:pt x="33" y="0"/>
                  </a:cubicBezTo>
                  <a:cubicBezTo>
                    <a:pt x="34" y="0"/>
                    <a:pt x="35" y="1"/>
                    <a:pt x="35" y="1"/>
                  </a:cubicBezTo>
                  <a:cubicBezTo>
                    <a:pt x="36" y="2"/>
                    <a:pt x="36" y="3"/>
                    <a:pt x="36" y="3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5" y="5"/>
                    <a:pt x="35" y="5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7"/>
                    <a:pt x="32" y="7"/>
                    <a:pt x="31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8"/>
                    <a:pt x="29" y="8"/>
                    <a:pt x="29" y="8"/>
                  </a:cubicBezTo>
                  <a:cubicBezTo>
                    <a:pt x="29" y="8"/>
                    <a:pt x="28" y="8"/>
                    <a:pt x="28" y="8"/>
                  </a:cubicBezTo>
                  <a:cubicBezTo>
                    <a:pt x="28" y="9"/>
                    <a:pt x="28" y="9"/>
                    <a:pt x="27" y="9"/>
                  </a:cubicBezTo>
                  <a:cubicBezTo>
                    <a:pt x="27" y="9"/>
                    <a:pt x="27" y="9"/>
                    <a:pt x="27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1"/>
                    <a:pt x="25" y="11"/>
                    <a:pt x="24" y="12"/>
                  </a:cubicBezTo>
                  <a:cubicBezTo>
                    <a:pt x="23" y="12"/>
                    <a:pt x="23" y="13"/>
                    <a:pt x="23" y="13"/>
                  </a:cubicBezTo>
                  <a:cubicBezTo>
                    <a:pt x="23" y="13"/>
                    <a:pt x="22" y="13"/>
                    <a:pt x="22" y="14"/>
                  </a:cubicBezTo>
                  <a:cubicBezTo>
                    <a:pt x="22" y="14"/>
                    <a:pt x="22" y="14"/>
                    <a:pt x="21" y="14"/>
                  </a:cubicBezTo>
                  <a:cubicBezTo>
                    <a:pt x="21" y="15"/>
                    <a:pt x="21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6"/>
                    <a:pt x="19" y="16"/>
                  </a:cubicBezTo>
                  <a:cubicBezTo>
                    <a:pt x="19" y="17"/>
                    <a:pt x="19" y="17"/>
                    <a:pt x="18" y="18"/>
                  </a:cubicBezTo>
                  <a:cubicBezTo>
                    <a:pt x="18" y="18"/>
                    <a:pt x="18" y="18"/>
                    <a:pt x="17" y="18"/>
                  </a:cubicBezTo>
                  <a:cubicBezTo>
                    <a:pt x="17" y="19"/>
                    <a:pt x="17" y="19"/>
                    <a:pt x="16" y="19"/>
                  </a:cubicBezTo>
                  <a:cubicBezTo>
                    <a:pt x="16" y="20"/>
                    <a:pt x="15" y="21"/>
                    <a:pt x="15" y="2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3"/>
                    <a:pt x="13" y="23"/>
                  </a:cubicBezTo>
                  <a:cubicBezTo>
                    <a:pt x="13" y="23"/>
                    <a:pt x="13" y="23"/>
                    <a:pt x="12" y="24"/>
                  </a:cubicBezTo>
                  <a:cubicBezTo>
                    <a:pt x="12" y="24"/>
                    <a:pt x="12" y="24"/>
                    <a:pt x="12" y="25"/>
                  </a:cubicBezTo>
                  <a:cubicBezTo>
                    <a:pt x="11" y="26"/>
                    <a:pt x="11" y="26"/>
                    <a:pt x="10" y="26"/>
                  </a:cubicBezTo>
                  <a:cubicBezTo>
                    <a:pt x="10" y="27"/>
                    <a:pt x="10" y="27"/>
                    <a:pt x="9" y="27"/>
                  </a:cubicBezTo>
                  <a:cubicBezTo>
                    <a:pt x="9" y="28"/>
                    <a:pt x="8" y="28"/>
                    <a:pt x="8" y="28"/>
                  </a:cubicBezTo>
                  <a:cubicBezTo>
                    <a:pt x="7" y="28"/>
                    <a:pt x="6" y="28"/>
                    <a:pt x="5" y="26"/>
                  </a:cubicBezTo>
                  <a:cubicBezTo>
                    <a:pt x="4" y="24"/>
                    <a:pt x="4" y="24"/>
                    <a:pt x="4" y="23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6" y="18"/>
                    <a:pt x="6" y="17"/>
                    <a:pt x="6" y="16"/>
                  </a:cubicBezTo>
                  <a:cubicBezTo>
                    <a:pt x="7" y="16"/>
                    <a:pt x="7" y="15"/>
                    <a:pt x="7" y="14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4" y="13"/>
                    <a:pt x="4" y="13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2" y="15"/>
                    <a:pt x="2" y="15"/>
                  </a:cubicBezTo>
                  <a:cubicBezTo>
                    <a:pt x="2" y="15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cubicBezTo>
                    <a:pt x="1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1" y="12"/>
                    <a:pt x="2" y="11"/>
                  </a:cubicBezTo>
                  <a:cubicBezTo>
                    <a:pt x="2" y="11"/>
                    <a:pt x="3" y="11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4" y="10"/>
                    <a:pt x="5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2" name="Freeform 56"/>
            <p:cNvSpPr>
              <a:spLocks noEditPoints="1"/>
            </p:cNvSpPr>
            <p:nvPr/>
          </p:nvSpPr>
          <p:spPr bwMode="auto">
            <a:xfrm>
              <a:off x="2138" y="1555"/>
              <a:ext cx="37" cy="56"/>
            </a:xfrm>
            <a:custGeom>
              <a:avLst/>
              <a:gdLst>
                <a:gd name="T0" fmla="*/ 151 w 28"/>
                <a:gd name="T1" fmla="*/ 2069 h 42"/>
                <a:gd name="T2" fmla="*/ 200 w 28"/>
                <a:gd name="T3" fmla="*/ 2007 h 42"/>
                <a:gd name="T4" fmla="*/ 349 w 28"/>
                <a:gd name="T5" fmla="*/ 1868 h 42"/>
                <a:gd name="T6" fmla="*/ 415 w 28"/>
                <a:gd name="T7" fmla="*/ 1799 h 42"/>
                <a:gd name="T8" fmla="*/ 609 w 28"/>
                <a:gd name="T9" fmla="*/ 1641 h 42"/>
                <a:gd name="T10" fmla="*/ 614 w 28"/>
                <a:gd name="T11" fmla="*/ 1552 h 42"/>
                <a:gd name="T12" fmla="*/ 805 w 28"/>
                <a:gd name="T13" fmla="*/ 1505 h 42"/>
                <a:gd name="T14" fmla="*/ 957 w 28"/>
                <a:gd name="T15" fmla="*/ 1349 h 42"/>
                <a:gd name="T16" fmla="*/ 1254 w 28"/>
                <a:gd name="T17" fmla="*/ 1552 h 42"/>
                <a:gd name="T18" fmla="*/ 957 w 28"/>
                <a:gd name="T19" fmla="*/ 2188 h 42"/>
                <a:gd name="T20" fmla="*/ 949 w 28"/>
                <a:gd name="T21" fmla="*/ 2288 h 42"/>
                <a:gd name="T22" fmla="*/ 949 w 28"/>
                <a:gd name="T23" fmla="*/ 2399 h 42"/>
                <a:gd name="T24" fmla="*/ 811 w 28"/>
                <a:gd name="T25" fmla="*/ 2544 h 42"/>
                <a:gd name="T26" fmla="*/ 811 w 28"/>
                <a:gd name="T27" fmla="*/ 2645 h 42"/>
                <a:gd name="T28" fmla="*/ 957 w 28"/>
                <a:gd name="T29" fmla="*/ 2645 h 42"/>
                <a:gd name="T30" fmla="*/ 1072 w 28"/>
                <a:gd name="T31" fmla="*/ 2491 h 42"/>
                <a:gd name="T32" fmla="*/ 1657 w 28"/>
                <a:gd name="T33" fmla="*/ 2007 h 42"/>
                <a:gd name="T34" fmla="*/ 1789 w 28"/>
                <a:gd name="T35" fmla="*/ 2007 h 42"/>
                <a:gd name="T36" fmla="*/ 1672 w 28"/>
                <a:gd name="T37" fmla="*/ 2247 h 42"/>
                <a:gd name="T38" fmla="*/ 1594 w 28"/>
                <a:gd name="T39" fmla="*/ 2399 h 42"/>
                <a:gd name="T40" fmla="*/ 1265 w 28"/>
                <a:gd name="T41" fmla="*/ 2645 h 42"/>
                <a:gd name="T42" fmla="*/ 1072 w 28"/>
                <a:gd name="T43" fmla="*/ 2871 h 42"/>
                <a:gd name="T44" fmla="*/ 1064 w 28"/>
                <a:gd name="T45" fmla="*/ 2917 h 42"/>
                <a:gd name="T46" fmla="*/ 811 w 28"/>
                <a:gd name="T47" fmla="*/ 2996 h 42"/>
                <a:gd name="T48" fmla="*/ 805 w 28"/>
                <a:gd name="T49" fmla="*/ 3051 h 42"/>
                <a:gd name="T50" fmla="*/ 614 w 28"/>
                <a:gd name="T51" fmla="*/ 3148 h 42"/>
                <a:gd name="T52" fmla="*/ 548 w 28"/>
                <a:gd name="T53" fmla="*/ 3051 h 42"/>
                <a:gd name="T54" fmla="*/ 461 w 28"/>
                <a:gd name="T55" fmla="*/ 2917 h 42"/>
                <a:gd name="T56" fmla="*/ 461 w 28"/>
                <a:gd name="T57" fmla="*/ 2871 h 42"/>
                <a:gd name="T58" fmla="*/ 461 w 28"/>
                <a:gd name="T59" fmla="*/ 2759 h 42"/>
                <a:gd name="T60" fmla="*/ 461 w 28"/>
                <a:gd name="T61" fmla="*/ 2645 h 42"/>
                <a:gd name="T62" fmla="*/ 548 w 28"/>
                <a:gd name="T63" fmla="*/ 2491 h 42"/>
                <a:gd name="T64" fmla="*/ 609 w 28"/>
                <a:gd name="T65" fmla="*/ 2288 h 42"/>
                <a:gd name="T66" fmla="*/ 614 w 28"/>
                <a:gd name="T67" fmla="*/ 2188 h 42"/>
                <a:gd name="T68" fmla="*/ 724 w 28"/>
                <a:gd name="T69" fmla="*/ 2007 h 42"/>
                <a:gd name="T70" fmla="*/ 805 w 28"/>
                <a:gd name="T71" fmla="*/ 1868 h 42"/>
                <a:gd name="T72" fmla="*/ 614 w 28"/>
                <a:gd name="T73" fmla="*/ 1984 h 42"/>
                <a:gd name="T74" fmla="*/ 609 w 28"/>
                <a:gd name="T75" fmla="*/ 1984 h 42"/>
                <a:gd name="T76" fmla="*/ 548 w 28"/>
                <a:gd name="T77" fmla="*/ 2007 h 42"/>
                <a:gd name="T78" fmla="*/ 461 w 28"/>
                <a:gd name="T79" fmla="*/ 2007 h 42"/>
                <a:gd name="T80" fmla="*/ 415 w 28"/>
                <a:gd name="T81" fmla="*/ 2069 h 42"/>
                <a:gd name="T82" fmla="*/ 264 w 28"/>
                <a:gd name="T83" fmla="*/ 2188 h 42"/>
                <a:gd name="T84" fmla="*/ 151 w 28"/>
                <a:gd name="T85" fmla="*/ 2399 h 42"/>
                <a:gd name="T86" fmla="*/ 0 w 28"/>
                <a:gd name="T87" fmla="*/ 2288 h 42"/>
                <a:gd name="T88" fmla="*/ 1417 w 28"/>
                <a:gd name="T89" fmla="*/ 368 h 42"/>
                <a:gd name="T90" fmla="*/ 1417 w 28"/>
                <a:gd name="T91" fmla="*/ 207 h 42"/>
                <a:gd name="T92" fmla="*/ 1672 w 28"/>
                <a:gd name="T93" fmla="*/ 0 h 42"/>
                <a:gd name="T94" fmla="*/ 1858 w 28"/>
                <a:gd name="T95" fmla="*/ 207 h 42"/>
                <a:gd name="T96" fmla="*/ 1789 w 28"/>
                <a:gd name="T97" fmla="*/ 276 h 42"/>
                <a:gd name="T98" fmla="*/ 1594 w 28"/>
                <a:gd name="T99" fmla="*/ 491 h 42"/>
                <a:gd name="T100" fmla="*/ 1417 w 28"/>
                <a:gd name="T101" fmla="*/ 368 h 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"/>
                <a:gd name="T154" fmla="*/ 0 h 42"/>
                <a:gd name="T155" fmla="*/ 28 w 28"/>
                <a:gd name="T156" fmla="*/ 42 h 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" h="42">
                  <a:moveTo>
                    <a:pt x="1" y="29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6"/>
                    <a:pt x="5" y="25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4"/>
                    <a:pt x="7" y="24"/>
                    <a:pt x="7" y="23"/>
                  </a:cubicBezTo>
                  <a:cubicBezTo>
                    <a:pt x="8" y="23"/>
                    <a:pt x="8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0" y="22"/>
                    <a:pt x="10" y="21"/>
                  </a:cubicBezTo>
                  <a:cubicBezTo>
                    <a:pt x="11" y="21"/>
                    <a:pt x="11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3" y="19"/>
                    <a:pt x="13" y="19"/>
                    <a:pt x="14" y="19"/>
                  </a:cubicBezTo>
                  <a:cubicBezTo>
                    <a:pt x="14" y="18"/>
                    <a:pt x="15" y="18"/>
                    <a:pt x="15" y="18"/>
                  </a:cubicBezTo>
                  <a:cubicBezTo>
                    <a:pt x="16" y="18"/>
                    <a:pt x="17" y="18"/>
                    <a:pt x="18" y="19"/>
                  </a:cubicBezTo>
                  <a:cubicBezTo>
                    <a:pt x="18" y="20"/>
                    <a:pt x="19" y="20"/>
                    <a:pt x="19" y="21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7"/>
                    <a:pt x="16" y="29"/>
                    <a:pt x="15" y="29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30"/>
                    <a:pt x="14" y="30"/>
                    <a:pt x="14" y="31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3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4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6" y="34"/>
                    <a:pt x="17" y="33"/>
                  </a:cubicBezTo>
                  <a:cubicBezTo>
                    <a:pt x="17" y="33"/>
                    <a:pt x="18" y="33"/>
                    <a:pt x="19" y="3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6"/>
                    <a:pt x="26" y="26"/>
                    <a:pt x="27" y="26"/>
                  </a:cubicBezTo>
                  <a:cubicBezTo>
                    <a:pt x="27" y="26"/>
                    <a:pt x="27" y="26"/>
                    <a:pt x="27" y="27"/>
                  </a:cubicBezTo>
                  <a:cubicBezTo>
                    <a:pt x="27" y="27"/>
                    <a:pt x="27" y="28"/>
                    <a:pt x="27" y="28"/>
                  </a:cubicBezTo>
                  <a:cubicBezTo>
                    <a:pt x="26" y="29"/>
                    <a:pt x="26" y="29"/>
                    <a:pt x="26" y="3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3" y="33"/>
                    <a:pt x="22" y="33"/>
                  </a:cubicBezTo>
                  <a:cubicBezTo>
                    <a:pt x="22" y="34"/>
                    <a:pt x="21" y="35"/>
                    <a:pt x="20" y="35"/>
                  </a:cubicBezTo>
                  <a:cubicBezTo>
                    <a:pt x="20" y="36"/>
                    <a:pt x="19" y="36"/>
                    <a:pt x="19" y="37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5" y="40"/>
                    <a:pt x="14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8" y="42"/>
                    <a:pt x="8" y="41"/>
                  </a:cubicBezTo>
                  <a:cubicBezTo>
                    <a:pt x="7" y="41"/>
                    <a:pt x="7" y="40"/>
                    <a:pt x="7" y="40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9"/>
                    <a:pt x="7" y="38"/>
                    <a:pt x="7" y="38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5"/>
                    <a:pt x="7" y="35"/>
                  </a:cubicBezTo>
                  <a:cubicBezTo>
                    <a:pt x="8" y="35"/>
                    <a:pt x="8" y="34"/>
                    <a:pt x="8" y="34"/>
                  </a:cubicBezTo>
                  <a:cubicBezTo>
                    <a:pt x="8" y="34"/>
                    <a:pt x="8" y="33"/>
                    <a:pt x="8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1"/>
                    <a:pt x="9" y="31"/>
                  </a:cubicBezTo>
                  <a:cubicBezTo>
                    <a:pt x="9" y="31"/>
                    <a:pt x="9" y="31"/>
                    <a:pt x="10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7"/>
                    <a:pt x="11" y="27"/>
                    <a:pt x="11" y="26"/>
                  </a:cubicBezTo>
                  <a:cubicBezTo>
                    <a:pt x="12" y="26"/>
                    <a:pt x="12" y="25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5"/>
                    <a:pt x="11" y="25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6" y="27"/>
                    <a:pt x="6" y="28"/>
                  </a:cubicBezTo>
                  <a:cubicBezTo>
                    <a:pt x="6" y="29"/>
                    <a:pt x="5" y="29"/>
                    <a:pt x="5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0"/>
                    <a:pt x="3" y="30"/>
                    <a:pt x="3" y="30"/>
                  </a:cubicBezTo>
                  <a:cubicBezTo>
                    <a:pt x="3" y="31"/>
                    <a:pt x="3" y="31"/>
                    <a:pt x="2" y="32"/>
                  </a:cubicBezTo>
                  <a:cubicBezTo>
                    <a:pt x="2" y="32"/>
                    <a:pt x="1" y="32"/>
                    <a:pt x="1" y="32"/>
                  </a:cubicBezTo>
                  <a:cubicBezTo>
                    <a:pt x="0" y="32"/>
                    <a:pt x="0" y="32"/>
                    <a:pt x="0" y="31"/>
                  </a:cubicBezTo>
                  <a:cubicBezTo>
                    <a:pt x="1" y="29"/>
                    <a:pt x="1" y="29"/>
                    <a:pt x="1" y="29"/>
                  </a:cubicBezTo>
                  <a:close/>
                  <a:moveTo>
                    <a:pt x="22" y="5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1"/>
                    <a:pt x="23" y="1"/>
                    <a:pt x="24" y="0"/>
                  </a:cubicBezTo>
                  <a:cubicBezTo>
                    <a:pt x="24" y="0"/>
                    <a:pt x="25" y="0"/>
                    <a:pt x="26" y="0"/>
                  </a:cubicBezTo>
                  <a:cubicBezTo>
                    <a:pt x="26" y="0"/>
                    <a:pt x="27" y="0"/>
                    <a:pt x="27" y="1"/>
                  </a:cubicBezTo>
                  <a:cubicBezTo>
                    <a:pt x="28" y="2"/>
                    <a:pt x="28" y="2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4"/>
                    <a:pt x="27" y="4"/>
                  </a:cubicBezTo>
                  <a:cubicBezTo>
                    <a:pt x="27" y="5"/>
                    <a:pt x="27" y="6"/>
                    <a:pt x="26" y="6"/>
                  </a:cubicBezTo>
                  <a:cubicBezTo>
                    <a:pt x="26" y="6"/>
                    <a:pt x="25" y="7"/>
                    <a:pt x="24" y="7"/>
                  </a:cubicBezTo>
                  <a:cubicBezTo>
                    <a:pt x="24" y="7"/>
                    <a:pt x="24" y="7"/>
                    <a:pt x="23" y="6"/>
                  </a:cubicBezTo>
                  <a:cubicBezTo>
                    <a:pt x="23" y="6"/>
                    <a:pt x="22" y="5"/>
                    <a:pt x="22" y="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3" name="Freeform 57"/>
            <p:cNvSpPr>
              <a:spLocks/>
            </p:cNvSpPr>
            <p:nvPr/>
          </p:nvSpPr>
          <p:spPr bwMode="auto">
            <a:xfrm>
              <a:off x="2163" y="1539"/>
              <a:ext cx="70" cy="68"/>
            </a:xfrm>
            <a:custGeom>
              <a:avLst/>
              <a:gdLst>
                <a:gd name="T0" fmla="*/ 2188 w 52"/>
                <a:gd name="T1" fmla="*/ 847 h 51"/>
                <a:gd name="T2" fmla="*/ 2220 w 52"/>
                <a:gd name="T3" fmla="*/ 847 h 51"/>
                <a:gd name="T4" fmla="*/ 2591 w 52"/>
                <a:gd name="T5" fmla="*/ 724 h 51"/>
                <a:gd name="T6" fmla="*/ 2762 w 52"/>
                <a:gd name="T7" fmla="*/ 635 h 51"/>
                <a:gd name="T8" fmla="*/ 2988 w 52"/>
                <a:gd name="T9" fmla="*/ 207 h 51"/>
                <a:gd name="T10" fmla="*/ 3398 w 52"/>
                <a:gd name="T11" fmla="*/ 0 h 51"/>
                <a:gd name="T12" fmla="*/ 3488 w 52"/>
                <a:gd name="T13" fmla="*/ 276 h 51"/>
                <a:gd name="T14" fmla="*/ 3488 w 52"/>
                <a:gd name="T15" fmla="*/ 491 h 51"/>
                <a:gd name="T16" fmla="*/ 3679 w 52"/>
                <a:gd name="T17" fmla="*/ 476 h 51"/>
                <a:gd name="T18" fmla="*/ 3890 w 52"/>
                <a:gd name="T19" fmla="*/ 368 h 51"/>
                <a:gd name="T20" fmla="*/ 4022 w 52"/>
                <a:gd name="T21" fmla="*/ 368 h 51"/>
                <a:gd name="T22" fmla="*/ 4278 w 52"/>
                <a:gd name="T23" fmla="*/ 276 h 51"/>
                <a:gd name="T24" fmla="*/ 4418 w 52"/>
                <a:gd name="T25" fmla="*/ 476 h 51"/>
                <a:gd name="T26" fmla="*/ 3964 w 52"/>
                <a:gd name="T27" fmla="*/ 847 h 51"/>
                <a:gd name="T28" fmla="*/ 3769 w 52"/>
                <a:gd name="T29" fmla="*/ 847 h 51"/>
                <a:gd name="T30" fmla="*/ 3488 w 52"/>
                <a:gd name="T31" fmla="*/ 873 h 51"/>
                <a:gd name="T32" fmla="*/ 2988 w 52"/>
                <a:gd name="T33" fmla="*/ 1129 h 51"/>
                <a:gd name="T34" fmla="*/ 2591 w 52"/>
                <a:gd name="T35" fmla="*/ 1552 h 51"/>
                <a:gd name="T36" fmla="*/ 2438 w 52"/>
                <a:gd name="T37" fmla="*/ 1641 h 51"/>
                <a:gd name="T38" fmla="*/ 2188 w 52"/>
                <a:gd name="T39" fmla="*/ 2007 h 51"/>
                <a:gd name="T40" fmla="*/ 2188 w 52"/>
                <a:gd name="T41" fmla="*/ 2188 h 51"/>
                <a:gd name="T42" fmla="*/ 2030 w 52"/>
                <a:gd name="T43" fmla="*/ 2491 h 51"/>
                <a:gd name="T44" fmla="*/ 1925 w 52"/>
                <a:gd name="T45" fmla="*/ 2676 h 51"/>
                <a:gd name="T46" fmla="*/ 1811 w 52"/>
                <a:gd name="T47" fmla="*/ 2996 h 51"/>
                <a:gd name="T48" fmla="*/ 2030 w 52"/>
                <a:gd name="T49" fmla="*/ 3527 h 51"/>
                <a:gd name="T50" fmla="*/ 1811 w 52"/>
                <a:gd name="T51" fmla="*/ 3771 h 51"/>
                <a:gd name="T52" fmla="*/ 1508 w 52"/>
                <a:gd name="T53" fmla="*/ 3321 h 51"/>
                <a:gd name="T54" fmla="*/ 1524 w 52"/>
                <a:gd name="T55" fmla="*/ 2871 h 51"/>
                <a:gd name="T56" fmla="*/ 1714 w 52"/>
                <a:gd name="T57" fmla="*/ 2288 h 51"/>
                <a:gd name="T58" fmla="*/ 1649 w 52"/>
                <a:gd name="T59" fmla="*/ 2288 h 51"/>
                <a:gd name="T60" fmla="*/ 1508 w 52"/>
                <a:gd name="T61" fmla="*/ 2491 h 51"/>
                <a:gd name="T62" fmla="*/ 1132 w 52"/>
                <a:gd name="T63" fmla="*/ 2759 h 51"/>
                <a:gd name="T64" fmla="*/ 946 w 52"/>
                <a:gd name="T65" fmla="*/ 2917 h 51"/>
                <a:gd name="T66" fmla="*/ 522 w 52"/>
                <a:gd name="T67" fmla="*/ 3199 h 51"/>
                <a:gd name="T68" fmla="*/ 435 w 52"/>
                <a:gd name="T69" fmla="*/ 3199 h 51"/>
                <a:gd name="T70" fmla="*/ 435 w 52"/>
                <a:gd name="T71" fmla="*/ 3051 h 51"/>
                <a:gd name="T72" fmla="*/ 703 w 52"/>
                <a:gd name="T73" fmla="*/ 2759 h 51"/>
                <a:gd name="T74" fmla="*/ 1062 w 52"/>
                <a:gd name="T75" fmla="*/ 2544 h 51"/>
                <a:gd name="T76" fmla="*/ 1225 w 52"/>
                <a:gd name="T77" fmla="*/ 2399 h 51"/>
                <a:gd name="T78" fmla="*/ 1273 w 52"/>
                <a:gd name="T79" fmla="*/ 2288 h 51"/>
                <a:gd name="T80" fmla="*/ 1508 w 52"/>
                <a:gd name="T81" fmla="*/ 2188 h 51"/>
                <a:gd name="T82" fmla="*/ 2188 w 52"/>
                <a:gd name="T83" fmla="*/ 1401 h 51"/>
                <a:gd name="T84" fmla="*/ 2052 w 52"/>
                <a:gd name="T85" fmla="*/ 1287 h 51"/>
                <a:gd name="T86" fmla="*/ 1925 w 52"/>
                <a:gd name="T87" fmla="*/ 1349 h 51"/>
                <a:gd name="T88" fmla="*/ 1430 w 52"/>
                <a:gd name="T89" fmla="*/ 1505 h 51"/>
                <a:gd name="T90" fmla="*/ 1062 w 52"/>
                <a:gd name="T91" fmla="*/ 1552 h 51"/>
                <a:gd name="T92" fmla="*/ 789 w 52"/>
                <a:gd name="T93" fmla="*/ 1641 h 51"/>
                <a:gd name="T94" fmla="*/ 1 w 52"/>
                <a:gd name="T95" fmla="*/ 1984 h 51"/>
                <a:gd name="T96" fmla="*/ 703 w 52"/>
                <a:gd name="T97" fmla="*/ 1349 h 51"/>
                <a:gd name="T98" fmla="*/ 841 w 52"/>
                <a:gd name="T99" fmla="*/ 1287 h 51"/>
                <a:gd name="T100" fmla="*/ 1225 w 52"/>
                <a:gd name="T101" fmla="*/ 1129 h 51"/>
                <a:gd name="T102" fmla="*/ 1508 w 52"/>
                <a:gd name="T103" fmla="*/ 1051 h 51"/>
                <a:gd name="T104" fmla="*/ 1811 w 52"/>
                <a:gd name="T105" fmla="*/ 965 h 51"/>
                <a:gd name="T106" fmla="*/ 2052 w 52"/>
                <a:gd name="T107" fmla="*/ 873 h 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"/>
                <a:gd name="T163" fmla="*/ 0 h 51"/>
                <a:gd name="T164" fmla="*/ 52 w 52"/>
                <a:gd name="T165" fmla="*/ 51 h 5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" h="51">
                  <a:moveTo>
                    <a:pt x="24" y="12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7" y="11"/>
                    <a:pt x="28" y="11"/>
                  </a:cubicBezTo>
                  <a:cubicBezTo>
                    <a:pt x="28" y="10"/>
                    <a:pt x="29" y="10"/>
                    <a:pt x="29" y="10"/>
                  </a:cubicBezTo>
                  <a:cubicBezTo>
                    <a:pt x="29" y="10"/>
                    <a:pt x="30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9"/>
                    <a:pt x="32" y="8"/>
                  </a:cubicBezTo>
                  <a:cubicBezTo>
                    <a:pt x="32" y="7"/>
                    <a:pt x="33" y="7"/>
                    <a:pt x="33" y="6"/>
                  </a:cubicBezTo>
                  <a:cubicBezTo>
                    <a:pt x="34" y="6"/>
                    <a:pt x="34" y="5"/>
                    <a:pt x="35" y="4"/>
                  </a:cubicBezTo>
                  <a:cubicBezTo>
                    <a:pt x="35" y="4"/>
                    <a:pt x="35" y="4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7" y="2"/>
                    <a:pt x="37" y="2"/>
                  </a:cubicBezTo>
                  <a:cubicBezTo>
                    <a:pt x="38" y="1"/>
                    <a:pt x="39" y="0"/>
                    <a:pt x="39" y="0"/>
                  </a:cubicBezTo>
                  <a:cubicBezTo>
                    <a:pt x="40" y="0"/>
                    <a:pt x="40" y="1"/>
                    <a:pt x="40" y="2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1" y="4"/>
                    <a:pt x="41" y="4"/>
                    <a:pt x="40" y="4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6"/>
                    <a:pt x="40" y="7"/>
                    <a:pt x="40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7"/>
                    <a:pt x="43" y="6"/>
                    <a:pt x="44" y="6"/>
                  </a:cubicBezTo>
                  <a:cubicBezTo>
                    <a:pt x="44" y="6"/>
                    <a:pt x="45" y="5"/>
                    <a:pt x="45" y="5"/>
                  </a:cubicBezTo>
                  <a:cubicBezTo>
                    <a:pt x="45" y="5"/>
                    <a:pt x="46" y="5"/>
                    <a:pt x="46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7" y="5"/>
                    <a:pt x="48" y="5"/>
                  </a:cubicBezTo>
                  <a:cubicBezTo>
                    <a:pt x="48" y="4"/>
                    <a:pt x="49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3"/>
                    <a:pt x="52" y="4"/>
                    <a:pt x="52" y="5"/>
                  </a:cubicBezTo>
                  <a:cubicBezTo>
                    <a:pt x="52" y="5"/>
                    <a:pt x="52" y="5"/>
                    <a:pt x="51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1"/>
                    <a:pt x="47" y="11"/>
                    <a:pt x="46" y="11"/>
                  </a:cubicBezTo>
                  <a:cubicBezTo>
                    <a:pt x="46" y="11"/>
                    <a:pt x="45" y="11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4" y="10"/>
                    <a:pt x="44" y="11"/>
                  </a:cubicBezTo>
                  <a:cubicBezTo>
                    <a:pt x="44" y="11"/>
                    <a:pt x="43" y="11"/>
                    <a:pt x="43" y="11"/>
                  </a:cubicBezTo>
                  <a:cubicBezTo>
                    <a:pt x="43" y="11"/>
                    <a:pt x="42" y="11"/>
                    <a:pt x="41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39" y="12"/>
                    <a:pt x="39" y="12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3"/>
                    <a:pt x="35" y="14"/>
                    <a:pt x="35" y="15"/>
                  </a:cubicBezTo>
                  <a:cubicBezTo>
                    <a:pt x="35" y="15"/>
                    <a:pt x="35" y="15"/>
                    <a:pt x="34" y="16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29" y="22"/>
                  </a:cubicBezTo>
                  <a:cubicBezTo>
                    <a:pt x="29" y="22"/>
                    <a:pt x="29" y="22"/>
                    <a:pt x="28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4"/>
                    <a:pt x="27" y="25"/>
                    <a:pt x="26" y="25"/>
                  </a:cubicBezTo>
                  <a:cubicBezTo>
                    <a:pt x="26" y="26"/>
                    <a:pt x="26" y="26"/>
                    <a:pt x="25" y="27"/>
                  </a:cubicBezTo>
                  <a:cubicBezTo>
                    <a:pt x="25" y="27"/>
                    <a:pt x="25" y="28"/>
                    <a:pt x="25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29"/>
                    <a:pt x="24" y="29"/>
                    <a:pt x="24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32"/>
                    <a:pt x="23" y="33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4"/>
                    <a:pt x="23" y="35"/>
                    <a:pt x="22" y="36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39"/>
                    <a:pt x="21" y="39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41"/>
                    <a:pt x="21" y="42"/>
                    <a:pt x="22" y="43"/>
                  </a:cubicBezTo>
                  <a:cubicBezTo>
                    <a:pt x="23" y="44"/>
                    <a:pt x="23" y="45"/>
                    <a:pt x="23" y="47"/>
                  </a:cubicBezTo>
                  <a:cubicBezTo>
                    <a:pt x="23" y="48"/>
                    <a:pt x="23" y="48"/>
                    <a:pt x="22" y="48"/>
                  </a:cubicBezTo>
                  <a:cubicBezTo>
                    <a:pt x="22" y="48"/>
                    <a:pt x="22" y="49"/>
                    <a:pt x="22" y="49"/>
                  </a:cubicBezTo>
                  <a:cubicBezTo>
                    <a:pt x="22" y="50"/>
                    <a:pt x="22" y="50"/>
                    <a:pt x="21" y="50"/>
                  </a:cubicBezTo>
                  <a:cubicBezTo>
                    <a:pt x="21" y="51"/>
                    <a:pt x="20" y="51"/>
                    <a:pt x="20" y="51"/>
                  </a:cubicBezTo>
                  <a:cubicBezTo>
                    <a:pt x="19" y="51"/>
                    <a:pt x="18" y="50"/>
                    <a:pt x="17" y="48"/>
                  </a:cubicBezTo>
                  <a:cubicBezTo>
                    <a:pt x="17" y="46"/>
                    <a:pt x="17" y="45"/>
                    <a:pt x="17" y="44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0" y="31"/>
                    <a:pt x="19" y="31"/>
                  </a:cubicBezTo>
                  <a:cubicBezTo>
                    <a:pt x="19" y="32"/>
                    <a:pt x="19" y="32"/>
                    <a:pt x="18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7" y="33"/>
                  </a:cubicBezTo>
                  <a:cubicBezTo>
                    <a:pt x="17" y="33"/>
                    <a:pt x="17" y="34"/>
                    <a:pt x="16" y="35"/>
                  </a:cubicBezTo>
                  <a:cubicBezTo>
                    <a:pt x="15" y="35"/>
                    <a:pt x="15" y="36"/>
                    <a:pt x="14" y="36"/>
                  </a:cubicBezTo>
                  <a:cubicBezTo>
                    <a:pt x="14" y="37"/>
                    <a:pt x="13" y="37"/>
                    <a:pt x="13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8"/>
                    <a:pt x="12" y="39"/>
                    <a:pt x="11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0" y="40"/>
                    <a:pt x="10" y="40"/>
                    <a:pt x="9" y="41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6" y="43"/>
                  </a:cubicBezTo>
                  <a:cubicBezTo>
                    <a:pt x="6" y="44"/>
                    <a:pt x="6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5" y="44"/>
                    <a:pt x="4" y="44"/>
                    <a:pt x="5" y="43"/>
                  </a:cubicBezTo>
                  <a:cubicBezTo>
                    <a:pt x="5" y="43"/>
                    <a:pt x="5" y="43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1"/>
                    <a:pt x="5" y="41"/>
                  </a:cubicBezTo>
                  <a:cubicBezTo>
                    <a:pt x="5" y="40"/>
                    <a:pt x="5" y="40"/>
                    <a:pt x="6" y="39"/>
                  </a:cubicBezTo>
                  <a:cubicBezTo>
                    <a:pt x="6" y="39"/>
                    <a:pt x="7" y="39"/>
                    <a:pt x="7" y="38"/>
                  </a:cubicBezTo>
                  <a:cubicBezTo>
                    <a:pt x="7" y="38"/>
                    <a:pt x="8" y="38"/>
                    <a:pt x="8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9" y="36"/>
                    <a:pt x="10" y="35"/>
                  </a:cubicBezTo>
                  <a:cubicBezTo>
                    <a:pt x="11" y="35"/>
                    <a:pt x="12" y="34"/>
                    <a:pt x="12" y="34"/>
                  </a:cubicBezTo>
                  <a:cubicBezTo>
                    <a:pt x="12" y="33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2"/>
                    <a:pt x="14" y="32"/>
                    <a:pt x="14" y="3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6" y="30"/>
                    <a:pt x="16" y="29"/>
                    <a:pt x="17" y="29"/>
                  </a:cubicBezTo>
                  <a:cubicBezTo>
                    <a:pt x="17" y="28"/>
                    <a:pt x="19" y="27"/>
                    <a:pt x="21" y="25"/>
                  </a:cubicBezTo>
                  <a:cubicBezTo>
                    <a:pt x="22" y="23"/>
                    <a:pt x="24" y="21"/>
                    <a:pt x="24" y="21"/>
                  </a:cubicBezTo>
                  <a:cubicBezTo>
                    <a:pt x="24" y="20"/>
                    <a:pt x="25" y="20"/>
                    <a:pt x="25" y="19"/>
                  </a:cubicBezTo>
                  <a:cubicBezTo>
                    <a:pt x="26" y="18"/>
                    <a:pt x="26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3" y="17"/>
                  </a:cubicBezTo>
                  <a:cubicBezTo>
                    <a:pt x="23" y="17"/>
                    <a:pt x="23" y="17"/>
                    <a:pt x="22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8" y="19"/>
                    <a:pt x="16" y="19"/>
                    <a:pt x="16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2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10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3" y="25"/>
                    <a:pt x="2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0" y="24"/>
                    <a:pt x="0" y="24"/>
                    <a:pt x="0" y="23"/>
                  </a:cubicBezTo>
                  <a:cubicBezTo>
                    <a:pt x="1" y="20"/>
                    <a:pt x="3" y="19"/>
                    <a:pt x="8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6"/>
                  </a:cubicBezTo>
                  <a:cubicBezTo>
                    <a:pt x="12" y="16"/>
                    <a:pt x="13" y="16"/>
                    <a:pt x="1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5"/>
                    <a:pt x="17" y="14"/>
                    <a:pt x="17" y="14"/>
                  </a:cubicBezTo>
                  <a:cubicBezTo>
                    <a:pt x="18" y="14"/>
                    <a:pt x="18" y="14"/>
                    <a:pt x="19" y="13"/>
                  </a:cubicBezTo>
                  <a:cubicBezTo>
                    <a:pt x="20" y="13"/>
                    <a:pt x="20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2" y="13"/>
                    <a:pt x="22" y="12"/>
                  </a:cubicBezTo>
                  <a:cubicBezTo>
                    <a:pt x="22" y="12"/>
                    <a:pt x="23" y="12"/>
                    <a:pt x="23" y="12"/>
                  </a:cubicBezTo>
                  <a:cubicBezTo>
                    <a:pt x="24" y="12"/>
                    <a:pt x="24" y="12"/>
                    <a:pt x="24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4" name="Freeform 58"/>
            <p:cNvSpPr>
              <a:spLocks noEditPoints="1"/>
            </p:cNvSpPr>
            <p:nvPr/>
          </p:nvSpPr>
          <p:spPr bwMode="auto">
            <a:xfrm>
              <a:off x="2195" y="1570"/>
              <a:ext cx="109" cy="87"/>
            </a:xfrm>
            <a:custGeom>
              <a:avLst/>
              <a:gdLst>
                <a:gd name="T0" fmla="*/ 3265 w 81"/>
                <a:gd name="T1" fmla="*/ 1185 h 65"/>
                <a:gd name="T2" fmla="*/ 2934 w 81"/>
                <a:gd name="T3" fmla="*/ 1736 h 65"/>
                <a:gd name="T4" fmla="*/ 2934 w 81"/>
                <a:gd name="T5" fmla="*/ 2211 h 65"/>
                <a:gd name="T6" fmla="*/ 3699 w 81"/>
                <a:gd name="T7" fmla="*/ 1954 h 65"/>
                <a:gd name="T8" fmla="*/ 5018 w 81"/>
                <a:gd name="T9" fmla="*/ 1836 h 65"/>
                <a:gd name="T10" fmla="*/ 6443 w 81"/>
                <a:gd name="T11" fmla="*/ 1736 h 65"/>
                <a:gd name="T12" fmla="*/ 6753 w 81"/>
                <a:gd name="T13" fmla="*/ 2069 h 65"/>
                <a:gd name="T14" fmla="*/ 5913 w 81"/>
                <a:gd name="T15" fmla="*/ 1954 h 65"/>
                <a:gd name="T16" fmla="*/ 3882 w 81"/>
                <a:gd name="T17" fmla="*/ 2211 h 65"/>
                <a:gd name="T18" fmla="*/ 2934 w 81"/>
                <a:gd name="T19" fmla="*/ 2361 h 65"/>
                <a:gd name="T20" fmla="*/ 2581 w 81"/>
                <a:gd name="T21" fmla="*/ 2457 h 65"/>
                <a:gd name="T22" fmla="*/ 2269 w 81"/>
                <a:gd name="T23" fmla="*/ 2769 h 65"/>
                <a:gd name="T24" fmla="*/ 2043 w 81"/>
                <a:gd name="T25" fmla="*/ 3160 h 65"/>
                <a:gd name="T26" fmla="*/ 1803 w 81"/>
                <a:gd name="T27" fmla="*/ 3530 h 65"/>
                <a:gd name="T28" fmla="*/ 1518 w 81"/>
                <a:gd name="T29" fmla="*/ 3961 h 65"/>
                <a:gd name="T30" fmla="*/ 1116 w 81"/>
                <a:gd name="T31" fmla="*/ 4430 h 65"/>
                <a:gd name="T32" fmla="*/ 931 w 81"/>
                <a:gd name="T33" fmla="*/ 4725 h 65"/>
                <a:gd name="T34" fmla="*/ 692 w 81"/>
                <a:gd name="T35" fmla="*/ 4960 h 65"/>
                <a:gd name="T36" fmla="*/ 0 w 81"/>
                <a:gd name="T37" fmla="*/ 4908 h 65"/>
                <a:gd name="T38" fmla="*/ 178 w 81"/>
                <a:gd name="T39" fmla="*/ 4402 h 65"/>
                <a:gd name="T40" fmla="*/ 829 w 81"/>
                <a:gd name="T41" fmla="*/ 3430 h 65"/>
                <a:gd name="T42" fmla="*/ 1116 w 81"/>
                <a:gd name="T43" fmla="*/ 3111 h 65"/>
                <a:gd name="T44" fmla="*/ 1518 w 81"/>
                <a:gd name="T45" fmla="*/ 2769 h 65"/>
                <a:gd name="T46" fmla="*/ 1686 w 81"/>
                <a:gd name="T47" fmla="*/ 2615 h 65"/>
                <a:gd name="T48" fmla="*/ 2218 w 81"/>
                <a:gd name="T49" fmla="*/ 2324 h 65"/>
                <a:gd name="T50" fmla="*/ 2269 w 81"/>
                <a:gd name="T51" fmla="*/ 2069 h 65"/>
                <a:gd name="T52" fmla="*/ 2459 w 81"/>
                <a:gd name="T53" fmla="*/ 1736 h 65"/>
                <a:gd name="T54" fmla="*/ 2720 w 81"/>
                <a:gd name="T55" fmla="*/ 1431 h 65"/>
                <a:gd name="T56" fmla="*/ 2985 w 81"/>
                <a:gd name="T57" fmla="*/ 689 h 65"/>
                <a:gd name="T58" fmla="*/ 2749 w 81"/>
                <a:gd name="T59" fmla="*/ 885 h 65"/>
                <a:gd name="T60" fmla="*/ 2459 w 81"/>
                <a:gd name="T61" fmla="*/ 1025 h 65"/>
                <a:gd name="T62" fmla="*/ 2180 w 81"/>
                <a:gd name="T63" fmla="*/ 1091 h 65"/>
                <a:gd name="T64" fmla="*/ 1518 w 81"/>
                <a:gd name="T65" fmla="*/ 1586 h 65"/>
                <a:gd name="T66" fmla="*/ 1116 w 81"/>
                <a:gd name="T67" fmla="*/ 1736 h 65"/>
                <a:gd name="T68" fmla="*/ 787 w 81"/>
                <a:gd name="T69" fmla="*/ 1460 h 65"/>
                <a:gd name="T70" fmla="*/ 931 w 81"/>
                <a:gd name="T71" fmla="*/ 1025 h 65"/>
                <a:gd name="T72" fmla="*/ 692 w 81"/>
                <a:gd name="T73" fmla="*/ 1234 h 65"/>
                <a:gd name="T74" fmla="*/ 514 w 81"/>
                <a:gd name="T75" fmla="*/ 1091 h 65"/>
                <a:gd name="T76" fmla="*/ 1116 w 81"/>
                <a:gd name="T77" fmla="*/ 515 h 65"/>
                <a:gd name="T78" fmla="*/ 1686 w 81"/>
                <a:gd name="T79" fmla="*/ 515 h 65"/>
                <a:gd name="T80" fmla="*/ 1225 w 81"/>
                <a:gd name="T81" fmla="*/ 1372 h 65"/>
                <a:gd name="T82" fmla="*/ 1648 w 81"/>
                <a:gd name="T83" fmla="*/ 1185 h 65"/>
                <a:gd name="T84" fmla="*/ 2180 w 81"/>
                <a:gd name="T85" fmla="*/ 885 h 65"/>
                <a:gd name="T86" fmla="*/ 3053 w 81"/>
                <a:gd name="T87" fmla="*/ 161 h 65"/>
                <a:gd name="T88" fmla="*/ 3660 w 81"/>
                <a:gd name="T89" fmla="*/ 385 h 65"/>
                <a:gd name="T90" fmla="*/ 1225 w 81"/>
                <a:gd name="T91" fmla="*/ 3804 h 65"/>
                <a:gd name="T92" fmla="*/ 1502 w 81"/>
                <a:gd name="T93" fmla="*/ 3430 h 65"/>
                <a:gd name="T94" fmla="*/ 1918 w 81"/>
                <a:gd name="T95" fmla="*/ 2740 h 65"/>
                <a:gd name="T96" fmla="*/ 1425 w 81"/>
                <a:gd name="T97" fmla="*/ 3160 h 65"/>
                <a:gd name="T98" fmla="*/ 1059 w 81"/>
                <a:gd name="T99" fmla="*/ 3430 h 65"/>
                <a:gd name="T100" fmla="*/ 829 w 81"/>
                <a:gd name="T101" fmla="*/ 3667 h 65"/>
                <a:gd name="T102" fmla="*/ 435 w 81"/>
                <a:gd name="T103" fmla="*/ 4402 h 65"/>
                <a:gd name="T104" fmla="*/ 240 w 81"/>
                <a:gd name="T105" fmla="*/ 4863 h 65"/>
                <a:gd name="T106" fmla="*/ 692 w 81"/>
                <a:gd name="T107" fmla="*/ 4430 h 6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1"/>
                <a:gd name="T163" fmla="*/ 0 h 65"/>
                <a:gd name="T164" fmla="*/ 81 w 81"/>
                <a:gd name="T165" fmla="*/ 65 h 6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1" h="65">
                  <a:moveTo>
                    <a:pt x="39" y="13"/>
                  </a:move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9" y="14"/>
                    <a:pt x="38" y="15"/>
                  </a:cubicBezTo>
                  <a:cubicBezTo>
                    <a:pt x="38" y="15"/>
                    <a:pt x="38" y="16"/>
                    <a:pt x="37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6" y="18"/>
                  </a:cubicBezTo>
                  <a:cubicBezTo>
                    <a:pt x="36" y="19"/>
                    <a:pt x="36" y="19"/>
                    <a:pt x="35" y="20"/>
                  </a:cubicBezTo>
                  <a:cubicBezTo>
                    <a:pt x="35" y="21"/>
                    <a:pt x="35" y="21"/>
                    <a:pt x="34" y="22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3" y="28"/>
                    <a:pt x="33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8"/>
                    <a:pt x="34" y="28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8"/>
                    <a:pt x="34" y="28"/>
                    <a:pt x="35" y="28"/>
                  </a:cubicBezTo>
                  <a:cubicBezTo>
                    <a:pt x="35" y="27"/>
                    <a:pt x="35" y="27"/>
                    <a:pt x="36" y="27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40" y="24"/>
                    <a:pt x="43" y="25"/>
                  </a:cubicBezTo>
                  <a:cubicBezTo>
                    <a:pt x="44" y="25"/>
                    <a:pt x="45" y="24"/>
                    <a:pt x="47" y="25"/>
                  </a:cubicBezTo>
                  <a:cubicBezTo>
                    <a:pt x="47" y="25"/>
                    <a:pt x="49" y="24"/>
                    <a:pt x="51" y="24"/>
                  </a:cubicBezTo>
                  <a:cubicBezTo>
                    <a:pt x="52" y="23"/>
                    <a:pt x="53" y="24"/>
                    <a:pt x="54" y="24"/>
                  </a:cubicBezTo>
                  <a:cubicBezTo>
                    <a:pt x="55" y="24"/>
                    <a:pt x="56" y="23"/>
                    <a:pt x="56" y="23"/>
                  </a:cubicBezTo>
                  <a:cubicBezTo>
                    <a:pt x="58" y="23"/>
                    <a:pt x="59" y="23"/>
                    <a:pt x="59" y="23"/>
                  </a:cubicBezTo>
                  <a:cubicBezTo>
                    <a:pt x="60" y="23"/>
                    <a:pt x="62" y="23"/>
                    <a:pt x="64" y="23"/>
                  </a:cubicBezTo>
                  <a:cubicBezTo>
                    <a:pt x="65" y="22"/>
                    <a:pt x="66" y="23"/>
                    <a:pt x="66" y="23"/>
                  </a:cubicBezTo>
                  <a:cubicBezTo>
                    <a:pt x="68" y="23"/>
                    <a:pt x="70" y="22"/>
                    <a:pt x="70" y="22"/>
                  </a:cubicBezTo>
                  <a:cubicBezTo>
                    <a:pt x="72" y="22"/>
                    <a:pt x="73" y="22"/>
                    <a:pt x="74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6" y="22"/>
                    <a:pt x="77" y="22"/>
                    <a:pt x="78" y="23"/>
                  </a:cubicBezTo>
                  <a:cubicBezTo>
                    <a:pt x="79" y="23"/>
                    <a:pt x="80" y="24"/>
                    <a:pt x="80" y="24"/>
                  </a:cubicBezTo>
                  <a:cubicBezTo>
                    <a:pt x="80" y="25"/>
                    <a:pt x="81" y="23"/>
                    <a:pt x="81" y="25"/>
                  </a:cubicBezTo>
                  <a:cubicBezTo>
                    <a:pt x="80" y="26"/>
                    <a:pt x="81" y="25"/>
                    <a:pt x="80" y="26"/>
                  </a:cubicBezTo>
                  <a:cubicBezTo>
                    <a:pt x="80" y="26"/>
                    <a:pt x="79" y="27"/>
                    <a:pt x="79" y="26"/>
                  </a:cubicBezTo>
                  <a:cubicBezTo>
                    <a:pt x="78" y="26"/>
                    <a:pt x="76" y="27"/>
                    <a:pt x="76" y="26"/>
                  </a:cubicBezTo>
                  <a:cubicBezTo>
                    <a:pt x="75" y="26"/>
                    <a:pt x="75" y="27"/>
                    <a:pt x="74" y="27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5" y="25"/>
                    <a:pt x="68" y="25"/>
                    <a:pt x="63" y="26"/>
                  </a:cubicBezTo>
                  <a:cubicBezTo>
                    <a:pt x="62" y="26"/>
                    <a:pt x="61" y="26"/>
                    <a:pt x="60" y="26"/>
                  </a:cubicBezTo>
                  <a:cubicBezTo>
                    <a:pt x="59" y="27"/>
                    <a:pt x="57" y="26"/>
                    <a:pt x="57" y="26"/>
                  </a:cubicBezTo>
                  <a:cubicBezTo>
                    <a:pt x="55" y="27"/>
                    <a:pt x="53" y="27"/>
                    <a:pt x="51" y="27"/>
                  </a:cubicBezTo>
                  <a:cubicBezTo>
                    <a:pt x="49" y="27"/>
                    <a:pt x="47" y="28"/>
                    <a:pt x="45" y="28"/>
                  </a:cubicBezTo>
                  <a:cubicBezTo>
                    <a:pt x="44" y="28"/>
                    <a:pt x="43" y="28"/>
                    <a:pt x="42" y="28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0"/>
                    <a:pt x="33" y="31"/>
                    <a:pt x="33" y="31"/>
                  </a:cubicBezTo>
                  <a:cubicBezTo>
                    <a:pt x="32" y="31"/>
                    <a:pt x="29" y="31"/>
                    <a:pt x="29" y="31"/>
                  </a:cubicBezTo>
                  <a:cubicBezTo>
                    <a:pt x="29" y="32"/>
                    <a:pt x="31" y="28"/>
                    <a:pt x="31" y="28"/>
                  </a:cubicBezTo>
                  <a:cubicBezTo>
                    <a:pt x="31" y="29"/>
                    <a:pt x="31" y="30"/>
                    <a:pt x="30" y="31"/>
                  </a:cubicBezTo>
                  <a:cubicBezTo>
                    <a:pt x="29" y="31"/>
                    <a:pt x="29" y="31"/>
                    <a:pt x="29" y="32"/>
                  </a:cubicBezTo>
                  <a:cubicBezTo>
                    <a:pt x="29" y="32"/>
                    <a:pt x="29" y="32"/>
                    <a:pt x="29" y="33"/>
                  </a:cubicBezTo>
                  <a:cubicBezTo>
                    <a:pt x="28" y="33"/>
                    <a:pt x="28" y="34"/>
                    <a:pt x="27" y="34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7" y="37"/>
                    <a:pt x="26" y="38"/>
                    <a:pt x="25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5" y="39"/>
                    <a:pt x="25" y="40"/>
                    <a:pt x="24" y="40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2"/>
                  </a:cubicBezTo>
                  <a:cubicBezTo>
                    <a:pt x="23" y="42"/>
                    <a:pt x="23" y="43"/>
                    <a:pt x="23" y="43"/>
                  </a:cubicBezTo>
                  <a:cubicBezTo>
                    <a:pt x="22" y="44"/>
                    <a:pt x="22" y="44"/>
                    <a:pt x="21" y="44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0" y="47"/>
                    <a:pt x="20" y="47"/>
                    <a:pt x="20" y="48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3"/>
                    <a:pt x="15" y="54"/>
                    <a:pt x="15" y="55"/>
                  </a:cubicBezTo>
                  <a:cubicBezTo>
                    <a:pt x="14" y="56"/>
                    <a:pt x="13" y="56"/>
                    <a:pt x="13" y="56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3" y="57"/>
                    <a:pt x="13" y="58"/>
                    <a:pt x="13" y="58"/>
                  </a:cubicBezTo>
                  <a:cubicBezTo>
                    <a:pt x="12" y="58"/>
                    <a:pt x="11" y="58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60"/>
                    <a:pt x="10" y="61"/>
                    <a:pt x="10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8" y="63"/>
                    <a:pt x="8" y="63"/>
                  </a:cubicBezTo>
                  <a:cubicBezTo>
                    <a:pt x="7" y="64"/>
                    <a:pt x="7" y="64"/>
                    <a:pt x="6" y="64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65"/>
                    <a:pt x="3" y="65"/>
                    <a:pt x="2" y="64"/>
                  </a:cubicBezTo>
                  <a:cubicBezTo>
                    <a:pt x="1" y="63"/>
                    <a:pt x="0" y="63"/>
                    <a:pt x="0" y="62"/>
                  </a:cubicBezTo>
                  <a:cubicBezTo>
                    <a:pt x="0" y="61"/>
                    <a:pt x="0" y="60"/>
                    <a:pt x="0" y="59"/>
                  </a:cubicBezTo>
                  <a:cubicBezTo>
                    <a:pt x="0" y="59"/>
                    <a:pt x="0" y="59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" y="57"/>
                    <a:pt x="1" y="56"/>
                    <a:pt x="2" y="55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3" y="54"/>
                    <a:pt x="3" y="53"/>
                    <a:pt x="4" y="52"/>
                  </a:cubicBezTo>
                  <a:cubicBezTo>
                    <a:pt x="4" y="51"/>
                    <a:pt x="5" y="50"/>
                    <a:pt x="5" y="50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1" y="43"/>
                    <a:pt x="11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1"/>
                    <a:pt x="12" y="41"/>
                    <a:pt x="12" y="40"/>
                  </a:cubicBezTo>
                  <a:cubicBezTo>
                    <a:pt x="13" y="40"/>
                    <a:pt x="13" y="40"/>
                    <a:pt x="13" y="39"/>
                  </a:cubicBezTo>
                  <a:cubicBezTo>
                    <a:pt x="14" y="39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6" y="37"/>
                    <a:pt x="16" y="37"/>
                    <a:pt x="16" y="36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8" y="34"/>
                    <a:pt x="18" y="34"/>
                  </a:cubicBezTo>
                  <a:cubicBezTo>
                    <a:pt x="19" y="34"/>
                    <a:pt x="19" y="34"/>
                    <a:pt x="19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0"/>
                    <a:pt x="23" y="30"/>
                    <a:pt x="24" y="30"/>
                  </a:cubicBezTo>
                  <a:cubicBezTo>
                    <a:pt x="24" y="30"/>
                    <a:pt x="24" y="30"/>
                    <a:pt x="24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28"/>
                    <a:pt x="26" y="28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8" y="25"/>
                    <a:pt x="28" y="25"/>
                    <a:pt x="28" y="24"/>
                  </a:cubicBezTo>
                  <a:cubicBezTo>
                    <a:pt x="28" y="24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1" y="19"/>
                  </a:cubicBezTo>
                  <a:cubicBezTo>
                    <a:pt x="31" y="19"/>
                    <a:pt x="31" y="19"/>
                    <a:pt x="31" y="18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2"/>
                    <a:pt x="34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0"/>
                    <a:pt x="35" y="9"/>
                    <a:pt x="36" y="9"/>
                  </a:cubicBezTo>
                  <a:cubicBezTo>
                    <a:pt x="36" y="9"/>
                    <a:pt x="35" y="9"/>
                    <a:pt x="35" y="9"/>
                  </a:cubicBezTo>
                  <a:cubicBezTo>
                    <a:pt x="35" y="9"/>
                    <a:pt x="35" y="9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2" y="10"/>
                    <a:pt x="32" y="11"/>
                  </a:cubicBezTo>
                  <a:cubicBezTo>
                    <a:pt x="32" y="11"/>
                    <a:pt x="31" y="11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2"/>
                    <a:pt x="30" y="12"/>
                    <a:pt x="30" y="12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8" y="13"/>
                    <a:pt x="28" y="13"/>
                    <a:pt x="27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6" y="14"/>
                    <a:pt x="25" y="14"/>
                  </a:cubicBezTo>
                  <a:cubicBezTo>
                    <a:pt x="25" y="14"/>
                    <a:pt x="25" y="15"/>
                    <a:pt x="25" y="15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7"/>
                    <a:pt x="23" y="17"/>
                    <a:pt x="22" y="17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8" y="19"/>
                    <a:pt x="18" y="20"/>
                  </a:cubicBezTo>
                  <a:cubicBezTo>
                    <a:pt x="18" y="20"/>
                    <a:pt x="17" y="20"/>
                    <a:pt x="16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9" y="21"/>
                    <a:pt x="9" y="21"/>
                    <a:pt x="9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4"/>
                    <a:pt x="11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3"/>
                    <a:pt x="10" y="13"/>
                  </a:cubicBezTo>
                  <a:cubicBezTo>
                    <a:pt x="10" y="14"/>
                    <a:pt x="9" y="14"/>
                    <a:pt x="9" y="15"/>
                  </a:cubicBezTo>
                  <a:cubicBezTo>
                    <a:pt x="9" y="15"/>
                    <a:pt x="8" y="1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5"/>
                    <a:pt x="7" y="15"/>
                  </a:cubicBezTo>
                  <a:cubicBezTo>
                    <a:pt x="7" y="15"/>
                    <a:pt x="7" y="15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3"/>
                    <a:pt x="7" y="13"/>
                    <a:pt x="7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0" y="10"/>
                    <a:pt x="10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4" y="6"/>
                    <a:pt x="14" y="6"/>
                    <a:pt x="15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2"/>
                    <a:pt x="20" y="2"/>
                  </a:cubicBezTo>
                  <a:cubicBezTo>
                    <a:pt x="21" y="2"/>
                    <a:pt x="21" y="3"/>
                    <a:pt x="21" y="4"/>
                  </a:cubicBezTo>
                  <a:cubicBezTo>
                    <a:pt x="21" y="5"/>
                    <a:pt x="21" y="6"/>
                    <a:pt x="20" y="7"/>
                  </a:cubicBezTo>
                  <a:cubicBezTo>
                    <a:pt x="20" y="7"/>
                    <a:pt x="19" y="8"/>
                    <a:pt x="19" y="8"/>
                  </a:cubicBezTo>
                  <a:cubicBezTo>
                    <a:pt x="19" y="9"/>
                    <a:pt x="19" y="10"/>
                    <a:pt x="18" y="11"/>
                  </a:cubicBezTo>
                  <a:cubicBezTo>
                    <a:pt x="17" y="12"/>
                    <a:pt x="16" y="12"/>
                    <a:pt x="16" y="13"/>
                  </a:cubicBezTo>
                  <a:cubicBezTo>
                    <a:pt x="16" y="13"/>
                    <a:pt x="16" y="14"/>
                    <a:pt x="15" y="15"/>
                  </a:cubicBezTo>
                  <a:cubicBezTo>
                    <a:pt x="15" y="15"/>
                    <a:pt x="14" y="16"/>
                    <a:pt x="14" y="17"/>
                  </a:cubicBezTo>
                  <a:cubicBezTo>
                    <a:pt x="14" y="17"/>
                    <a:pt x="14" y="17"/>
                    <a:pt x="15" y="17"/>
                  </a:cubicBezTo>
                  <a:cubicBezTo>
                    <a:pt x="15" y="17"/>
                    <a:pt x="16" y="17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8" y="16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20" y="14"/>
                    <a:pt x="2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2" y="13"/>
                    <a:pt x="23" y="12"/>
                  </a:cubicBezTo>
                  <a:cubicBezTo>
                    <a:pt x="23" y="12"/>
                    <a:pt x="24" y="12"/>
                    <a:pt x="24" y="11"/>
                  </a:cubicBezTo>
                  <a:cubicBezTo>
                    <a:pt x="24" y="11"/>
                    <a:pt x="24" y="11"/>
                    <a:pt x="25" y="11"/>
                  </a:cubicBezTo>
                  <a:cubicBezTo>
                    <a:pt x="25" y="11"/>
                    <a:pt x="25" y="10"/>
                    <a:pt x="26" y="10"/>
                  </a:cubicBezTo>
                  <a:cubicBezTo>
                    <a:pt x="26" y="10"/>
                    <a:pt x="27" y="9"/>
                    <a:pt x="29" y="8"/>
                  </a:cubicBezTo>
                  <a:cubicBezTo>
                    <a:pt x="30" y="7"/>
                    <a:pt x="32" y="6"/>
                    <a:pt x="33" y="5"/>
                  </a:cubicBezTo>
                  <a:cubicBezTo>
                    <a:pt x="34" y="4"/>
                    <a:pt x="35" y="3"/>
                    <a:pt x="35" y="3"/>
                  </a:cubicBezTo>
                  <a:cubicBezTo>
                    <a:pt x="36" y="3"/>
                    <a:pt x="36" y="3"/>
                    <a:pt x="36" y="2"/>
                  </a:cubicBezTo>
                  <a:cubicBezTo>
                    <a:pt x="37" y="2"/>
                    <a:pt x="37" y="2"/>
                    <a:pt x="38" y="1"/>
                  </a:cubicBezTo>
                  <a:cubicBezTo>
                    <a:pt x="39" y="1"/>
                    <a:pt x="39" y="0"/>
                    <a:pt x="40" y="0"/>
                  </a:cubicBezTo>
                  <a:cubicBezTo>
                    <a:pt x="41" y="0"/>
                    <a:pt x="42" y="0"/>
                    <a:pt x="42" y="1"/>
                  </a:cubicBezTo>
                  <a:cubicBezTo>
                    <a:pt x="43" y="1"/>
                    <a:pt x="43" y="2"/>
                    <a:pt x="43" y="2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6"/>
                    <a:pt x="42" y="7"/>
                    <a:pt x="41" y="8"/>
                  </a:cubicBezTo>
                  <a:cubicBezTo>
                    <a:pt x="41" y="9"/>
                    <a:pt x="40" y="10"/>
                    <a:pt x="40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39" y="13"/>
                  </a:cubicBezTo>
                  <a:close/>
                  <a:moveTo>
                    <a:pt x="14" y="48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14" y="47"/>
                    <a:pt x="14" y="47"/>
                    <a:pt x="15" y="47"/>
                  </a:cubicBezTo>
                  <a:cubicBezTo>
                    <a:pt x="15" y="46"/>
                    <a:pt x="16" y="45"/>
                    <a:pt x="16" y="44"/>
                  </a:cubicBezTo>
                  <a:cubicBezTo>
                    <a:pt x="16" y="44"/>
                    <a:pt x="17" y="43"/>
                    <a:pt x="17" y="43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8"/>
                  </a:cubicBezTo>
                  <a:cubicBezTo>
                    <a:pt x="20" y="38"/>
                    <a:pt x="21" y="38"/>
                    <a:pt x="21" y="37"/>
                  </a:cubicBezTo>
                  <a:cubicBezTo>
                    <a:pt x="21" y="37"/>
                    <a:pt x="21" y="36"/>
                    <a:pt x="22" y="3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3" y="34"/>
                    <a:pt x="22" y="34"/>
                    <a:pt x="22" y="34"/>
                  </a:cubicBezTo>
                  <a:cubicBezTo>
                    <a:pt x="22" y="34"/>
                    <a:pt x="22" y="34"/>
                    <a:pt x="21" y="34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8"/>
                    <a:pt x="17" y="39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0"/>
                    <a:pt x="15" y="40"/>
                    <a:pt x="15" y="41"/>
                  </a:cubicBezTo>
                  <a:cubicBezTo>
                    <a:pt x="15" y="41"/>
                    <a:pt x="14" y="41"/>
                    <a:pt x="14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2" y="43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5"/>
                    <a:pt x="11" y="46"/>
                    <a:pt x="11" y="46"/>
                  </a:cubicBezTo>
                  <a:cubicBezTo>
                    <a:pt x="11" y="46"/>
                    <a:pt x="10" y="46"/>
                    <a:pt x="10" y="46"/>
                  </a:cubicBezTo>
                  <a:cubicBezTo>
                    <a:pt x="10" y="47"/>
                    <a:pt x="10" y="47"/>
                    <a:pt x="9" y="48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50"/>
                    <a:pt x="7" y="52"/>
                    <a:pt x="6" y="53"/>
                  </a:cubicBezTo>
                  <a:cubicBezTo>
                    <a:pt x="6" y="53"/>
                    <a:pt x="6" y="54"/>
                    <a:pt x="5" y="54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4" y="56"/>
                    <a:pt x="4" y="57"/>
                    <a:pt x="4" y="57"/>
                  </a:cubicBezTo>
                  <a:cubicBezTo>
                    <a:pt x="4" y="57"/>
                    <a:pt x="3" y="57"/>
                    <a:pt x="3" y="58"/>
                  </a:cubicBezTo>
                  <a:cubicBezTo>
                    <a:pt x="3" y="58"/>
                    <a:pt x="3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60"/>
                    <a:pt x="3" y="61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5" y="60"/>
                    <a:pt x="6" y="59"/>
                    <a:pt x="7" y="58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8" y="57"/>
                    <a:pt x="8" y="57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0" y="54"/>
                  </a:cubicBezTo>
                  <a:cubicBezTo>
                    <a:pt x="10" y="54"/>
                    <a:pt x="10" y="53"/>
                    <a:pt x="12" y="51"/>
                  </a:cubicBezTo>
                  <a:cubicBezTo>
                    <a:pt x="13" y="49"/>
                    <a:pt x="14" y="48"/>
                    <a:pt x="14" y="4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5" name="Freeform 59"/>
            <p:cNvSpPr>
              <a:spLocks noEditPoints="1"/>
            </p:cNvSpPr>
            <p:nvPr/>
          </p:nvSpPr>
          <p:spPr bwMode="auto">
            <a:xfrm>
              <a:off x="2298" y="1512"/>
              <a:ext cx="86" cy="92"/>
            </a:xfrm>
            <a:custGeom>
              <a:avLst/>
              <a:gdLst>
                <a:gd name="T0" fmla="*/ 2943 w 64"/>
                <a:gd name="T1" fmla="*/ 3199 h 69"/>
                <a:gd name="T2" fmla="*/ 2943 w 64"/>
                <a:gd name="T3" fmla="*/ 2996 h 69"/>
                <a:gd name="T4" fmla="*/ 2533 w 64"/>
                <a:gd name="T5" fmla="*/ 2676 h 69"/>
                <a:gd name="T6" fmla="*/ 2190 w 64"/>
                <a:gd name="T7" fmla="*/ 2676 h 69"/>
                <a:gd name="T8" fmla="*/ 1786 w 64"/>
                <a:gd name="T9" fmla="*/ 2645 h 69"/>
                <a:gd name="T10" fmla="*/ 1403 w 64"/>
                <a:gd name="T11" fmla="*/ 2544 h 69"/>
                <a:gd name="T12" fmla="*/ 1044 w 64"/>
                <a:gd name="T13" fmla="*/ 2491 h 69"/>
                <a:gd name="T14" fmla="*/ 689 w 64"/>
                <a:gd name="T15" fmla="*/ 2188 h 69"/>
                <a:gd name="T16" fmla="*/ 1080 w 64"/>
                <a:gd name="T17" fmla="*/ 1505 h 69"/>
                <a:gd name="T18" fmla="*/ 1786 w 64"/>
                <a:gd name="T19" fmla="*/ 965 h 69"/>
                <a:gd name="T20" fmla="*/ 2533 w 64"/>
                <a:gd name="T21" fmla="*/ 635 h 69"/>
                <a:gd name="T22" fmla="*/ 3241 w 64"/>
                <a:gd name="T23" fmla="*/ 207 h 69"/>
                <a:gd name="T24" fmla="*/ 3620 w 64"/>
                <a:gd name="T25" fmla="*/ 155 h 69"/>
                <a:gd name="T26" fmla="*/ 4202 w 64"/>
                <a:gd name="T27" fmla="*/ 155 h 69"/>
                <a:gd name="T28" fmla="*/ 4355 w 64"/>
                <a:gd name="T29" fmla="*/ 1 h 69"/>
                <a:gd name="T30" fmla="*/ 4731 w 64"/>
                <a:gd name="T31" fmla="*/ 1 h 69"/>
                <a:gd name="T32" fmla="*/ 4929 w 64"/>
                <a:gd name="T33" fmla="*/ 1 h 69"/>
                <a:gd name="T34" fmla="*/ 5125 w 64"/>
                <a:gd name="T35" fmla="*/ 207 h 69"/>
                <a:gd name="T36" fmla="*/ 5315 w 64"/>
                <a:gd name="T37" fmla="*/ 655 h 69"/>
                <a:gd name="T38" fmla="*/ 5125 w 64"/>
                <a:gd name="T39" fmla="*/ 1164 h 69"/>
                <a:gd name="T40" fmla="*/ 4929 w 64"/>
                <a:gd name="T41" fmla="*/ 965 h 69"/>
                <a:gd name="T42" fmla="*/ 4864 w 64"/>
                <a:gd name="T43" fmla="*/ 635 h 69"/>
                <a:gd name="T44" fmla="*/ 4350 w 64"/>
                <a:gd name="T45" fmla="*/ 491 h 69"/>
                <a:gd name="T46" fmla="*/ 3444 w 64"/>
                <a:gd name="T47" fmla="*/ 655 h 69"/>
                <a:gd name="T48" fmla="*/ 3019 w 64"/>
                <a:gd name="T49" fmla="*/ 847 h 69"/>
                <a:gd name="T50" fmla="*/ 2533 w 64"/>
                <a:gd name="T51" fmla="*/ 965 h 69"/>
                <a:gd name="T52" fmla="*/ 2231 w 64"/>
                <a:gd name="T53" fmla="*/ 1164 h 69"/>
                <a:gd name="T54" fmla="*/ 1950 w 64"/>
                <a:gd name="T55" fmla="*/ 1401 h 69"/>
                <a:gd name="T56" fmla="*/ 1492 w 64"/>
                <a:gd name="T57" fmla="*/ 1641 h 69"/>
                <a:gd name="T58" fmla="*/ 1213 w 64"/>
                <a:gd name="T59" fmla="*/ 1984 h 69"/>
                <a:gd name="T60" fmla="*/ 1403 w 64"/>
                <a:gd name="T61" fmla="*/ 2247 h 69"/>
                <a:gd name="T62" fmla="*/ 1660 w 64"/>
                <a:gd name="T63" fmla="*/ 2288 h 69"/>
                <a:gd name="T64" fmla="*/ 1885 w 64"/>
                <a:gd name="T65" fmla="*/ 2247 h 69"/>
                <a:gd name="T66" fmla="*/ 2143 w 64"/>
                <a:gd name="T67" fmla="*/ 2288 h 69"/>
                <a:gd name="T68" fmla="*/ 2231 w 64"/>
                <a:gd name="T69" fmla="*/ 2288 h 69"/>
                <a:gd name="T70" fmla="*/ 2694 w 64"/>
                <a:gd name="T71" fmla="*/ 2288 h 69"/>
                <a:gd name="T72" fmla="*/ 3127 w 64"/>
                <a:gd name="T73" fmla="*/ 2399 h 69"/>
                <a:gd name="T74" fmla="*/ 3241 w 64"/>
                <a:gd name="T75" fmla="*/ 2491 h 69"/>
                <a:gd name="T76" fmla="*/ 3668 w 64"/>
                <a:gd name="T77" fmla="*/ 2871 h 69"/>
                <a:gd name="T78" fmla="*/ 3620 w 64"/>
                <a:gd name="T79" fmla="*/ 3051 h 69"/>
                <a:gd name="T80" fmla="*/ 3521 w 64"/>
                <a:gd name="T81" fmla="*/ 3199 h 69"/>
                <a:gd name="T82" fmla="*/ 3241 w 64"/>
                <a:gd name="T83" fmla="*/ 3527 h 69"/>
                <a:gd name="T84" fmla="*/ 4355 w 64"/>
                <a:gd name="T85" fmla="*/ 2917 h 69"/>
                <a:gd name="T86" fmla="*/ 4029 w 64"/>
                <a:gd name="T87" fmla="*/ 3392 h 69"/>
                <a:gd name="T88" fmla="*/ 3225 w 64"/>
                <a:gd name="T89" fmla="*/ 3828 h 69"/>
                <a:gd name="T90" fmla="*/ 2694 w 64"/>
                <a:gd name="T91" fmla="*/ 4047 h 69"/>
                <a:gd name="T92" fmla="*/ 1885 w 64"/>
                <a:gd name="T93" fmla="*/ 4549 h 69"/>
                <a:gd name="T94" fmla="*/ 919 w 64"/>
                <a:gd name="T95" fmla="*/ 4919 h 69"/>
                <a:gd name="T96" fmla="*/ 177 w 64"/>
                <a:gd name="T97" fmla="*/ 5185 h 69"/>
                <a:gd name="T98" fmla="*/ 509 w 64"/>
                <a:gd name="T99" fmla="*/ 4703 h 69"/>
                <a:gd name="T100" fmla="*/ 1080 w 64"/>
                <a:gd name="T101" fmla="*/ 4428 h 69"/>
                <a:gd name="T102" fmla="*/ 1403 w 64"/>
                <a:gd name="T103" fmla="*/ 4265 h 69"/>
                <a:gd name="T104" fmla="*/ 1660 w 64"/>
                <a:gd name="T105" fmla="*/ 4068 h 69"/>
                <a:gd name="T106" fmla="*/ 2400 w 64"/>
                <a:gd name="T107" fmla="*/ 3828 h 69"/>
                <a:gd name="T108" fmla="*/ 1080 w 64"/>
                <a:gd name="T109" fmla="*/ 4549 h 69"/>
                <a:gd name="T110" fmla="*/ 1213 w 64"/>
                <a:gd name="T111" fmla="*/ 4673 h 69"/>
                <a:gd name="T112" fmla="*/ 1492 w 64"/>
                <a:gd name="T113" fmla="*/ 4428 h 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69"/>
                <a:gd name="T173" fmla="*/ 64 w 64"/>
                <a:gd name="T174" fmla="*/ 69 h 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69">
                  <a:moveTo>
                    <a:pt x="31" y="48"/>
                  </a:moveTo>
                  <a:cubicBezTo>
                    <a:pt x="31" y="47"/>
                    <a:pt x="31" y="47"/>
                    <a:pt x="31" y="47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5"/>
                    <a:pt x="34" y="44"/>
                    <a:pt x="34" y="44"/>
                  </a:cubicBezTo>
                  <a:cubicBezTo>
                    <a:pt x="34" y="44"/>
                    <a:pt x="35" y="43"/>
                    <a:pt x="35" y="43"/>
                  </a:cubicBezTo>
                  <a:cubicBezTo>
                    <a:pt x="35" y="43"/>
                    <a:pt x="35" y="43"/>
                    <a:pt x="35" y="42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40"/>
                    <a:pt x="35" y="39"/>
                    <a:pt x="34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7" y="36"/>
                    <a:pt x="26" y="36"/>
                    <a:pt x="26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3" y="35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5"/>
                    <a:pt x="22" y="35"/>
                    <a:pt x="21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7" y="34"/>
                    <a:pt x="16" y="34"/>
                    <a:pt x="16" y="34"/>
                  </a:cubicBezTo>
                  <a:cubicBezTo>
                    <a:pt x="16" y="34"/>
                    <a:pt x="16" y="34"/>
                    <a:pt x="15" y="34"/>
                  </a:cubicBezTo>
                  <a:cubicBezTo>
                    <a:pt x="14" y="34"/>
                    <a:pt x="14" y="34"/>
                    <a:pt x="13" y="34"/>
                  </a:cubicBezTo>
                  <a:cubicBezTo>
                    <a:pt x="13" y="34"/>
                    <a:pt x="13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3"/>
                    <a:pt x="11" y="33"/>
                    <a:pt x="10" y="33"/>
                  </a:cubicBezTo>
                  <a:cubicBezTo>
                    <a:pt x="10" y="32"/>
                    <a:pt x="10" y="32"/>
                    <a:pt x="9" y="32"/>
                  </a:cubicBezTo>
                  <a:cubicBezTo>
                    <a:pt x="9" y="32"/>
                    <a:pt x="9" y="31"/>
                    <a:pt x="8" y="31"/>
                  </a:cubicBezTo>
                  <a:cubicBezTo>
                    <a:pt x="8" y="30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5"/>
                    <a:pt x="10" y="24"/>
                    <a:pt x="12" y="22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4" y="19"/>
                    <a:pt x="15" y="18"/>
                    <a:pt x="15" y="18"/>
                  </a:cubicBezTo>
                  <a:cubicBezTo>
                    <a:pt x="16" y="17"/>
                    <a:pt x="16" y="17"/>
                    <a:pt x="17" y="16"/>
                  </a:cubicBezTo>
                  <a:cubicBezTo>
                    <a:pt x="17" y="16"/>
                    <a:pt x="18" y="16"/>
                    <a:pt x="18" y="16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20" y="14"/>
                    <a:pt x="21" y="13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0"/>
                    <a:pt x="26" y="10"/>
                    <a:pt x="26" y="10"/>
                  </a:cubicBezTo>
                  <a:cubicBezTo>
                    <a:pt x="26" y="10"/>
                    <a:pt x="27" y="10"/>
                    <a:pt x="28" y="9"/>
                  </a:cubicBezTo>
                  <a:cubicBezTo>
                    <a:pt x="28" y="8"/>
                    <a:pt x="29" y="8"/>
                    <a:pt x="3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7"/>
                    <a:pt x="32" y="6"/>
                    <a:pt x="33" y="6"/>
                  </a:cubicBezTo>
                  <a:cubicBezTo>
                    <a:pt x="33" y="6"/>
                    <a:pt x="34" y="6"/>
                    <a:pt x="34" y="6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1" y="3"/>
                    <a:pt x="41" y="3"/>
                  </a:cubicBezTo>
                  <a:cubicBezTo>
                    <a:pt x="41" y="2"/>
                    <a:pt x="42" y="2"/>
                    <a:pt x="43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1"/>
                    <a:pt x="50" y="2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2" y="1"/>
                    <a:pt x="53" y="1"/>
                    <a:pt x="53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5" y="0"/>
                    <a:pt x="55" y="1"/>
                    <a:pt x="55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8" y="1"/>
                    <a:pt x="58" y="1"/>
                    <a:pt x="59" y="1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2"/>
                    <a:pt x="60" y="2"/>
                    <a:pt x="60" y="3"/>
                  </a:cubicBezTo>
                  <a:cubicBezTo>
                    <a:pt x="60" y="2"/>
                    <a:pt x="61" y="2"/>
                    <a:pt x="61" y="2"/>
                  </a:cubicBezTo>
                  <a:cubicBezTo>
                    <a:pt x="61" y="2"/>
                    <a:pt x="61" y="2"/>
                    <a:pt x="61" y="3"/>
                  </a:cubicBezTo>
                  <a:cubicBezTo>
                    <a:pt x="61" y="3"/>
                    <a:pt x="62" y="3"/>
                    <a:pt x="62" y="4"/>
                  </a:cubicBezTo>
                  <a:cubicBezTo>
                    <a:pt x="62" y="4"/>
                    <a:pt x="63" y="4"/>
                    <a:pt x="63" y="5"/>
                  </a:cubicBezTo>
                  <a:cubicBezTo>
                    <a:pt x="63" y="5"/>
                    <a:pt x="63" y="6"/>
                    <a:pt x="63" y="6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4" y="9"/>
                    <a:pt x="64" y="10"/>
                    <a:pt x="64" y="10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4"/>
                    <a:pt x="63" y="15"/>
                    <a:pt x="62" y="15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8" y="16"/>
                    <a:pt x="58" y="15"/>
                    <a:pt x="58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14"/>
                    <a:pt x="58" y="13"/>
                    <a:pt x="59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0"/>
                    <a:pt x="59" y="10"/>
                  </a:cubicBezTo>
                  <a:cubicBezTo>
                    <a:pt x="59" y="10"/>
                    <a:pt x="59" y="9"/>
                    <a:pt x="59" y="9"/>
                  </a:cubicBezTo>
                  <a:cubicBezTo>
                    <a:pt x="58" y="9"/>
                    <a:pt x="58" y="9"/>
                    <a:pt x="58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4" y="8"/>
                    <a:pt x="53" y="8"/>
                    <a:pt x="52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8" y="8"/>
                    <a:pt x="48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9"/>
                    <a:pt x="41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9" y="10"/>
                    <a:pt x="39" y="10"/>
                    <a:pt x="38" y="10"/>
                  </a:cubicBezTo>
                  <a:cubicBezTo>
                    <a:pt x="38" y="11"/>
                    <a:pt x="37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3"/>
                    <a:pt x="29" y="13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8" y="15"/>
                    <a:pt x="28" y="15"/>
                  </a:cubicBezTo>
                  <a:cubicBezTo>
                    <a:pt x="28" y="15"/>
                    <a:pt x="28" y="15"/>
                    <a:pt x="28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6" y="16"/>
                  </a:cubicBezTo>
                  <a:cubicBezTo>
                    <a:pt x="26" y="16"/>
                    <a:pt x="26" y="17"/>
                    <a:pt x="25" y="17"/>
                  </a:cubicBezTo>
                  <a:cubicBezTo>
                    <a:pt x="25" y="17"/>
                    <a:pt x="25" y="17"/>
                    <a:pt x="24" y="17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3" y="18"/>
                    <a:pt x="23" y="18"/>
                    <a:pt x="23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19" y="20"/>
                    <a:pt x="19" y="20"/>
                  </a:cubicBezTo>
                  <a:cubicBezTo>
                    <a:pt x="19" y="21"/>
                    <a:pt x="19" y="21"/>
                    <a:pt x="18" y="22"/>
                  </a:cubicBezTo>
                  <a:cubicBezTo>
                    <a:pt x="18" y="22"/>
                    <a:pt x="17" y="22"/>
                    <a:pt x="17" y="23"/>
                  </a:cubicBezTo>
                  <a:cubicBezTo>
                    <a:pt x="17" y="23"/>
                    <a:pt x="16" y="23"/>
                    <a:pt x="16" y="24"/>
                  </a:cubicBezTo>
                  <a:cubicBezTo>
                    <a:pt x="16" y="24"/>
                    <a:pt x="16" y="24"/>
                    <a:pt x="15" y="25"/>
                  </a:cubicBezTo>
                  <a:cubicBezTo>
                    <a:pt x="15" y="25"/>
                    <a:pt x="15" y="25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3" y="27"/>
                    <a:pt x="12" y="28"/>
                    <a:pt x="12" y="28"/>
                  </a:cubicBezTo>
                  <a:cubicBezTo>
                    <a:pt x="12" y="29"/>
                    <a:pt x="13" y="29"/>
                    <a:pt x="13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6" y="30"/>
                    <a:pt x="17" y="30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9" y="30"/>
                    <a:pt x="19" y="30"/>
                  </a:cubicBezTo>
                  <a:cubicBezTo>
                    <a:pt x="19" y="30"/>
                    <a:pt x="20" y="31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3" y="31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23" y="31"/>
                    <a:pt x="24" y="31"/>
                    <a:pt x="24" y="30"/>
                  </a:cubicBezTo>
                  <a:cubicBezTo>
                    <a:pt x="24" y="30"/>
                    <a:pt x="25" y="30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5" y="31"/>
                    <a:pt x="26" y="31"/>
                    <a:pt x="26" y="31"/>
                  </a:cubicBezTo>
                  <a:cubicBezTo>
                    <a:pt x="26" y="31"/>
                    <a:pt x="26" y="30"/>
                    <a:pt x="27" y="30"/>
                  </a:cubicBezTo>
                  <a:cubicBezTo>
                    <a:pt x="27" y="30"/>
                    <a:pt x="27" y="31"/>
                    <a:pt x="27" y="31"/>
                  </a:cubicBezTo>
                  <a:cubicBezTo>
                    <a:pt x="28" y="31"/>
                    <a:pt x="28" y="30"/>
                    <a:pt x="28" y="30"/>
                  </a:cubicBezTo>
                  <a:cubicBezTo>
                    <a:pt x="28" y="30"/>
                    <a:pt x="29" y="31"/>
                    <a:pt x="29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3" y="31"/>
                    <a:pt x="33" y="32"/>
                    <a:pt x="33" y="32"/>
                  </a:cubicBezTo>
                  <a:cubicBezTo>
                    <a:pt x="34" y="32"/>
                    <a:pt x="34" y="31"/>
                    <a:pt x="34" y="31"/>
                  </a:cubicBezTo>
                  <a:cubicBezTo>
                    <a:pt x="35" y="31"/>
                    <a:pt x="35" y="31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2"/>
                    <a:pt x="37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3"/>
                    <a:pt x="38" y="33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4"/>
                    <a:pt x="38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0" y="33"/>
                    <a:pt x="40" y="33"/>
                  </a:cubicBezTo>
                  <a:cubicBezTo>
                    <a:pt x="40" y="33"/>
                    <a:pt x="41" y="33"/>
                    <a:pt x="42" y="34"/>
                  </a:cubicBezTo>
                  <a:cubicBezTo>
                    <a:pt x="43" y="35"/>
                    <a:pt x="44" y="36"/>
                    <a:pt x="44" y="37"/>
                  </a:cubicBezTo>
                  <a:cubicBezTo>
                    <a:pt x="44" y="37"/>
                    <a:pt x="44" y="37"/>
                    <a:pt x="44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39"/>
                    <a:pt x="44" y="39"/>
                    <a:pt x="43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3" y="42"/>
                    <a:pt x="43" y="42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3"/>
                    <a:pt x="42" y="44"/>
                    <a:pt x="41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45"/>
                    <a:pt x="41" y="45"/>
                    <a:pt x="40" y="45"/>
                  </a:cubicBezTo>
                  <a:cubicBezTo>
                    <a:pt x="40" y="46"/>
                    <a:pt x="39" y="46"/>
                    <a:pt x="39" y="46"/>
                  </a:cubicBezTo>
                  <a:cubicBezTo>
                    <a:pt x="39" y="46"/>
                    <a:pt x="39" y="47"/>
                    <a:pt x="39" y="47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1" y="46"/>
                    <a:pt x="41" y="45"/>
                    <a:pt x="41" y="45"/>
                  </a:cubicBezTo>
                  <a:cubicBezTo>
                    <a:pt x="42" y="45"/>
                    <a:pt x="42" y="45"/>
                    <a:pt x="43" y="45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50" y="40"/>
                    <a:pt x="52" y="40"/>
                    <a:pt x="52" y="39"/>
                  </a:cubicBezTo>
                  <a:cubicBezTo>
                    <a:pt x="52" y="39"/>
                    <a:pt x="53" y="40"/>
                    <a:pt x="53" y="40"/>
                  </a:cubicBezTo>
                  <a:cubicBezTo>
                    <a:pt x="53" y="40"/>
                    <a:pt x="52" y="41"/>
                    <a:pt x="52" y="41"/>
                  </a:cubicBezTo>
                  <a:cubicBezTo>
                    <a:pt x="52" y="43"/>
                    <a:pt x="51" y="43"/>
                    <a:pt x="50" y="44"/>
                  </a:cubicBezTo>
                  <a:cubicBezTo>
                    <a:pt x="49" y="44"/>
                    <a:pt x="49" y="44"/>
                    <a:pt x="49" y="45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6"/>
                    <a:pt x="47" y="46"/>
                    <a:pt x="46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4" y="48"/>
                    <a:pt x="43" y="48"/>
                    <a:pt x="41" y="49"/>
                  </a:cubicBezTo>
                  <a:cubicBezTo>
                    <a:pt x="40" y="50"/>
                    <a:pt x="39" y="50"/>
                    <a:pt x="39" y="50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1"/>
                    <a:pt x="36" y="51"/>
                    <a:pt x="36" y="52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4" y="53"/>
                    <a:pt x="34" y="53"/>
                  </a:cubicBezTo>
                  <a:cubicBezTo>
                    <a:pt x="33" y="54"/>
                    <a:pt x="32" y="54"/>
                    <a:pt x="32" y="54"/>
                  </a:cubicBezTo>
                  <a:cubicBezTo>
                    <a:pt x="32" y="54"/>
                    <a:pt x="31" y="55"/>
                    <a:pt x="31" y="55"/>
                  </a:cubicBezTo>
                  <a:cubicBezTo>
                    <a:pt x="31" y="55"/>
                    <a:pt x="29" y="56"/>
                    <a:pt x="26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4" y="59"/>
                    <a:pt x="24" y="60"/>
                    <a:pt x="23" y="60"/>
                  </a:cubicBezTo>
                  <a:cubicBezTo>
                    <a:pt x="23" y="60"/>
                    <a:pt x="22" y="61"/>
                    <a:pt x="22" y="61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1" y="61"/>
                    <a:pt x="20" y="62"/>
                    <a:pt x="19" y="63"/>
                  </a:cubicBezTo>
                  <a:cubicBezTo>
                    <a:pt x="19" y="63"/>
                    <a:pt x="19" y="63"/>
                    <a:pt x="17" y="63"/>
                  </a:cubicBezTo>
                  <a:cubicBezTo>
                    <a:pt x="16" y="64"/>
                    <a:pt x="15" y="65"/>
                    <a:pt x="14" y="65"/>
                  </a:cubicBezTo>
                  <a:cubicBezTo>
                    <a:pt x="13" y="66"/>
                    <a:pt x="12" y="66"/>
                    <a:pt x="11" y="66"/>
                  </a:cubicBezTo>
                  <a:cubicBezTo>
                    <a:pt x="10" y="67"/>
                    <a:pt x="10" y="67"/>
                    <a:pt x="9" y="67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5" y="69"/>
                    <a:pt x="4" y="69"/>
                  </a:cubicBezTo>
                  <a:cubicBezTo>
                    <a:pt x="3" y="69"/>
                    <a:pt x="3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1" y="69"/>
                    <a:pt x="1" y="69"/>
                  </a:cubicBezTo>
                  <a:cubicBezTo>
                    <a:pt x="1" y="69"/>
                    <a:pt x="1" y="68"/>
                    <a:pt x="0" y="68"/>
                  </a:cubicBezTo>
                  <a:cubicBezTo>
                    <a:pt x="0" y="68"/>
                    <a:pt x="0" y="68"/>
                    <a:pt x="0" y="67"/>
                  </a:cubicBezTo>
                  <a:cubicBezTo>
                    <a:pt x="0" y="66"/>
                    <a:pt x="1" y="65"/>
                    <a:pt x="3" y="64"/>
                  </a:cubicBezTo>
                  <a:cubicBezTo>
                    <a:pt x="4" y="63"/>
                    <a:pt x="5" y="63"/>
                    <a:pt x="6" y="63"/>
                  </a:cubicBezTo>
                  <a:cubicBezTo>
                    <a:pt x="6" y="62"/>
                    <a:pt x="7" y="62"/>
                    <a:pt x="7" y="62"/>
                  </a:cubicBezTo>
                  <a:cubicBezTo>
                    <a:pt x="8" y="62"/>
                    <a:pt x="8" y="61"/>
                    <a:pt x="9" y="61"/>
                  </a:cubicBezTo>
                  <a:cubicBezTo>
                    <a:pt x="9" y="61"/>
                    <a:pt x="10" y="60"/>
                    <a:pt x="11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9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9"/>
                    <a:pt x="14" y="59"/>
                    <a:pt x="14" y="58"/>
                  </a:cubicBezTo>
                  <a:cubicBezTo>
                    <a:pt x="15" y="58"/>
                    <a:pt x="15" y="58"/>
                    <a:pt x="15" y="5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7" y="57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9" y="56"/>
                  </a:cubicBezTo>
                  <a:cubicBezTo>
                    <a:pt x="19" y="55"/>
                    <a:pt x="20" y="55"/>
                    <a:pt x="20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2"/>
                    <a:pt x="26" y="52"/>
                    <a:pt x="27" y="52"/>
                  </a:cubicBezTo>
                  <a:cubicBezTo>
                    <a:pt x="27" y="51"/>
                    <a:pt x="28" y="51"/>
                    <a:pt x="28" y="51"/>
                  </a:cubicBezTo>
                  <a:cubicBezTo>
                    <a:pt x="29" y="50"/>
                    <a:pt x="29" y="50"/>
                    <a:pt x="30" y="49"/>
                  </a:cubicBezTo>
                  <a:lnTo>
                    <a:pt x="31" y="48"/>
                  </a:lnTo>
                  <a:close/>
                  <a:moveTo>
                    <a:pt x="15" y="61"/>
                  </a:move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3" y="61"/>
                    <a:pt x="13" y="61"/>
                  </a:cubicBezTo>
                  <a:cubicBezTo>
                    <a:pt x="12" y="61"/>
                    <a:pt x="12" y="62"/>
                    <a:pt x="11" y="62"/>
                  </a:cubicBezTo>
                  <a:cubicBezTo>
                    <a:pt x="10" y="63"/>
                    <a:pt x="9" y="63"/>
                    <a:pt x="8" y="64"/>
                  </a:cubicBezTo>
                  <a:cubicBezTo>
                    <a:pt x="7" y="64"/>
                    <a:pt x="6" y="65"/>
                    <a:pt x="6" y="65"/>
                  </a:cubicBezTo>
                  <a:cubicBezTo>
                    <a:pt x="8" y="65"/>
                    <a:pt x="9" y="64"/>
                    <a:pt x="11" y="63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2"/>
                    <a:pt x="15" y="62"/>
                    <a:pt x="15" y="62"/>
                  </a:cubicBezTo>
                  <a:cubicBezTo>
                    <a:pt x="15" y="62"/>
                    <a:pt x="15" y="61"/>
                    <a:pt x="16" y="61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8" y="60"/>
                    <a:pt x="18" y="60"/>
                    <a:pt x="18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7" y="59"/>
                    <a:pt x="16" y="60"/>
                    <a:pt x="16" y="60"/>
                  </a:cubicBezTo>
                  <a:cubicBezTo>
                    <a:pt x="15" y="60"/>
                    <a:pt x="15" y="61"/>
                    <a:pt x="15" y="6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6" name="Freeform 60"/>
            <p:cNvSpPr>
              <a:spLocks noEditPoints="1"/>
            </p:cNvSpPr>
            <p:nvPr/>
          </p:nvSpPr>
          <p:spPr bwMode="auto">
            <a:xfrm>
              <a:off x="2361" y="1552"/>
              <a:ext cx="36" cy="36"/>
            </a:xfrm>
            <a:custGeom>
              <a:avLst/>
              <a:gdLst>
                <a:gd name="T0" fmla="*/ 1401 w 27"/>
                <a:gd name="T1" fmla="*/ 1641 h 27"/>
                <a:gd name="T2" fmla="*/ 1287 w 27"/>
                <a:gd name="T3" fmla="*/ 1716 h 27"/>
                <a:gd name="T4" fmla="*/ 1164 w 27"/>
                <a:gd name="T5" fmla="*/ 1799 h 27"/>
                <a:gd name="T6" fmla="*/ 965 w 27"/>
                <a:gd name="T7" fmla="*/ 1984 h 27"/>
                <a:gd name="T8" fmla="*/ 847 w 27"/>
                <a:gd name="T9" fmla="*/ 2007 h 27"/>
                <a:gd name="T10" fmla="*/ 655 w 27"/>
                <a:gd name="T11" fmla="*/ 2007 h 27"/>
                <a:gd name="T12" fmla="*/ 491 w 27"/>
                <a:gd name="T13" fmla="*/ 2007 h 27"/>
                <a:gd name="T14" fmla="*/ 476 w 27"/>
                <a:gd name="T15" fmla="*/ 1984 h 27"/>
                <a:gd name="T16" fmla="*/ 276 w 27"/>
                <a:gd name="T17" fmla="*/ 1868 h 27"/>
                <a:gd name="T18" fmla="*/ 207 w 27"/>
                <a:gd name="T19" fmla="*/ 1716 h 27"/>
                <a:gd name="T20" fmla="*/ 155 w 27"/>
                <a:gd name="T21" fmla="*/ 1552 h 27"/>
                <a:gd name="T22" fmla="*/ 207 w 27"/>
                <a:gd name="T23" fmla="*/ 1401 h 27"/>
                <a:gd name="T24" fmla="*/ 207 w 27"/>
                <a:gd name="T25" fmla="*/ 1287 h 27"/>
                <a:gd name="T26" fmla="*/ 368 w 27"/>
                <a:gd name="T27" fmla="*/ 873 h 27"/>
                <a:gd name="T28" fmla="*/ 207 w 27"/>
                <a:gd name="T29" fmla="*/ 1051 h 27"/>
                <a:gd name="T30" fmla="*/ 155 w 27"/>
                <a:gd name="T31" fmla="*/ 1051 h 27"/>
                <a:gd name="T32" fmla="*/ 0 w 27"/>
                <a:gd name="T33" fmla="*/ 1164 h 27"/>
                <a:gd name="T34" fmla="*/ 0 w 27"/>
                <a:gd name="T35" fmla="*/ 1129 h 27"/>
                <a:gd name="T36" fmla="*/ 1 w 27"/>
                <a:gd name="T37" fmla="*/ 873 h 27"/>
                <a:gd name="T38" fmla="*/ 207 w 27"/>
                <a:gd name="T39" fmla="*/ 724 h 27"/>
                <a:gd name="T40" fmla="*/ 491 w 27"/>
                <a:gd name="T41" fmla="*/ 491 h 27"/>
                <a:gd name="T42" fmla="*/ 724 w 27"/>
                <a:gd name="T43" fmla="*/ 368 h 27"/>
                <a:gd name="T44" fmla="*/ 1287 w 27"/>
                <a:gd name="T45" fmla="*/ 1 h 27"/>
                <a:gd name="T46" fmla="*/ 1401 w 27"/>
                <a:gd name="T47" fmla="*/ 1 h 27"/>
                <a:gd name="T48" fmla="*/ 1552 w 27"/>
                <a:gd name="T49" fmla="*/ 0 h 27"/>
                <a:gd name="T50" fmla="*/ 1799 w 27"/>
                <a:gd name="T51" fmla="*/ 0 h 27"/>
                <a:gd name="T52" fmla="*/ 1984 w 27"/>
                <a:gd name="T53" fmla="*/ 1 h 27"/>
                <a:gd name="T54" fmla="*/ 1868 w 27"/>
                <a:gd name="T55" fmla="*/ 276 h 27"/>
                <a:gd name="T56" fmla="*/ 2007 w 27"/>
                <a:gd name="T57" fmla="*/ 476 h 27"/>
                <a:gd name="T58" fmla="*/ 2007 w 27"/>
                <a:gd name="T59" fmla="*/ 847 h 27"/>
                <a:gd name="T60" fmla="*/ 1984 w 27"/>
                <a:gd name="T61" fmla="*/ 873 h 27"/>
                <a:gd name="T62" fmla="*/ 1984 w 27"/>
                <a:gd name="T63" fmla="*/ 1051 h 27"/>
                <a:gd name="T64" fmla="*/ 1868 w 27"/>
                <a:gd name="T65" fmla="*/ 1129 h 27"/>
                <a:gd name="T66" fmla="*/ 1799 w 27"/>
                <a:gd name="T67" fmla="*/ 1287 h 27"/>
                <a:gd name="T68" fmla="*/ 1716 w 27"/>
                <a:gd name="T69" fmla="*/ 1401 h 27"/>
                <a:gd name="T70" fmla="*/ 1641 w 27"/>
                <a:gd name="T71" fmla="*/ 1505 h 27"/>
                <a:gd name="T72" fmla="*/ 635 w 27"/>
                <a:gd name="T73" fmla="*/ 1716 h 27"/>
                <a:gd name="T74" fmla="*/ 635 w 27"/>
                <a:gd name="T75" fmla="*/ 1799 h 27"/>
                <a:gd name="T76" fmla="*/ 655 w 27"/>
                <a:gd name="T77" fmla="*/ 1799 h 27"/>
                <a:gd name="T78" fmla="*/ 873 w 27"/>
                <a:gd name="T79" fmla="*/ 1716 h 27"/>
                <a:gd name="T80" fmla="*/ 1051 w 27"/>
                <a:gd name="T81" fmla="*/ 1552 h 27"/>
                <a:gd name="T82" fmla="*/ 1129 w 27"/>
                <a:gd name="T83" fmla="*/ 1552 h 27"/>
                <a:gd name="T84" fmla="*/ 1287 w 27"/>
                <a:gd name="T85" fmla="*/ 1401 h 27"/>
                <a:gd name="T86" fmla="*/ 1401 w 27"/>
                <a:gd name="T87" fmla="*/ 1287 h 27"/>
                <a:gd name="T88" fmla="*/ 1505 w 27"/>
                <a:gd name="T89" fmla="*/ 1129 h 27"/>
                <a:gd name="T90" fmla="*/ 1641 w 27"/>
                <a:gd name="T91" fmla="*/ 965 h 27"/>
                <a:gd name="T92" fmla="*/ 1552 w 27"/>
                <a:gd name="T93" fmla="*/ 724 h 27"/>
                <a:gd name="T94" fmla="*/ 1641 w 27"/>
                <a:gd name="T95" fmla="*/ 476 h 27"/>
                <a:gd name="T96" fmla="*/ 1716 w 27"/>
                <a:gd name="T97" fmla="*/ 276 h 27"/>
                <a:gd name="T98" fmla="*/ 1401 w 27"/>
                <a:gd name="T99" fmla="*/ 491 h 27"/>
                <a:gd name="T100" fmla="*/ 1287 w 27"/>
                <a:gd name="T101" fmla="*/ 491 h 27"/>
                <a:gd name="T102" fmla="*/ 1164 w 27"/>
                <a:gd name="T103" fmla="*/ 635 h 27"/>
                <a:gd name="T104" fmla="*/ 1051 w 27"/>
                <a:gd name="T105" fmla="*/ 655 h 27"/>
                <a:gd name="T106" fmla="*/ 965 w 27"/>
                <a:gd name="T107" fmla="*/ 847 h 27"/>
                <a:gd name="T108" fmla="*/ 847 w 27"/>
                <a:gd name="T109" fmla="*/ 965 h 27"/>
                <a:gd name="T110" fmla="*/ 655 w 27"/>
                <a:gd name="T111" fmla="*/ 1287 h 27"/>
                <a:gd name="T112" fmla="*/ 635 w 27"/>
                <a:gd name="T113" fmla="*/ 1349 h 27"/>
                <a:gd name="T114" fmla="*/ 635 w 27"/>
                <a:gd name="T115" fmla="*/ 1401 h 27"/>
                <a:gd name="T116" fmla="*/ 635 w 27"/>
                <a:gd name="T117" fmla="*/ 1641 h 2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"/>
                <a:gd name="T178" fmla="*/ 0 h 27"/>
                <a:gd name="T179" fmla="*/ 27 w 27"/>
                <a:gd name="T180" fmla="*/ 27 h 2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" h="27">
                  <a:moveTo>
                    <a:pt x="21" y="20"/>
                  </a:move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8" y="22"/>
                  </a:cubicBezTo>
                  <a:cubicBezTo>
                    <a:pt x="18" y="22"/>
                    <a:pt x="18" y="22"/>
                    <a:pt x="17" y="23"/>
                  </a:cubicBezTo>
                  <a:cubicBezTo>
                    <a:pt x="17" y="24"/>
                    <a:pt x="17" y="24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5"/>
                    <a:pt x="14" y="25"/>
                    <a:pt x="13" y="26"/>
                  </a:cubicBezTo>
                  <a:cubicBezTo>
                    <a:pt x="13" y="26"/>
                    <a:pt x="12" y="26"/>
                    <a:pt x="12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1" y="27"/>
                    <a:pt x="10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7" y="27"/>
                    <a:pt x="7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6" y="27"/>
                    <a:pt x="6" y="27"/>
                    <a:pt x="6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4"/>
                    <a:pt x="3" y="23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4"/>
                    <a:pt x="3" y="14"/>
                  </a:cubicBezTo>
                  <a:cubicBezTo>
                    <a:pt x="3" y="14"/>
                    <a:pt x="3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1" y="15"/>
                  </a:cubicBez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3"/>
                    <a:pt x="1" y="12"/>
                  </a:cubicBezTo>
                  <a:cubicBezTo>
                    <a:pt x="1" y="12"/>
                    <a:pt x="2" y="11"/>
                    <a:pt x="2" y="11"/>
                  </a:cubicBezTo>
                  <a:cubicBezTo>
                    <a:pt x="2" y="11"/>
                    <a:pt x="3" y="11"/>
                    <a:pt x="3" y="10"/>
                  </a:cubicBezTo>
                  <a:cubicBezTo>
                    <a:pt x="3" y="10"/>
                    <a:pt x="4" y="9"/>
                    <a:pt x="5" y="8"/>
                  </a:cubicBezTo>
                  <a:cubicBezTo>
                    <a:pt x="6" y="8"/>
                    <a:pt x="6" y="8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10" y="5"/>
                    <a:pt x="11" y="4"/>
                    <a:pt x="13" y="3"/>
                  </a:cubicBezTo>
                  <a:cubicBezTo>
                    <a:pt x="15" y="2"/>
                    <a:pt x="16" y="1"/>
                    <a:pt x="17" y="1"/>
                  </a:cubicBezTo>
                  <a:cubicBezTo>
                    <a:pt x="17" y="1"/>
                    <a:pt x="17" y="1"/>
                    <a:pt x="18" y="1"/>
                  </a:cubicBezTo>
                  <a:cubicBezTo>
                    <a:pt x="18" y="1"/>
                    <a:pt x="18" y="1"/>
                    <a:pt x="19" y="1"/>
                  </a:cubicBezTo>
                  <a:cubicBezTo>
                    <a:pt x="19" y="0"/>
                    <a:pt x="19" y="0"/>
                    <a:pt x="20" y="0"/>
                  </a:cubicBezTo>
                  <a:cubicBezTo>
                    <a:pt x="20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4" y="0"/>
                  </a:cubicBezTo>
                  <a:cubicBezTo>
                    <a:pt x="24" y="0"/>
                    <a:pt x="24" y="0"/>
                    <a:pt x="24" y="1"/>
                  </a:cubicBezTo>
                  <a:cubicBezTo>
                    <a:pt x="25" y="1"/>
                    <a:pt x="25" y="1"/>
                    <a:pt x="26" y="1"/>
                  </a:cubicBezTo>
                  <a:cubicBezTo>
                    <a:pt x="26" y="1"/>
                    <a:pt x="27" y="2"/>
                    <a:pt x="26" y="3"/>
                  </a:cubicBezTo>
                  <a:cubicBezTo>
                    <a:pt x="26" y="4"/>
                    <a:pt x="26" y="4"/>
                    <a:pt x="25" y="4"/>
                  </a:cubicBezTo>
                  <a:cubicBezTo>
                    <a:pt x="25" y="4"/>
                    <a:pt x="26" y="4"/>
                    <a:pt x="26" y="4"/>
                  </a:cubicBezTo>
                  <a:cubicBezTo>
                    <a:pt x="27" y="5"/>
                    <a:pt x="27" y="5"/>
                    <a:pt x="27" y="6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7"/>
                  </a:cubicBezTo>
                  <a:cubicBezTo>
                    <a:pt x="24" y="17"/>
                    <a:pt x="23" y="17"/>
                    <a:pt x="23" y="18"/>
                  </a:cubicBezTo>
                  <a:cubicBezTo>
                    <a:pt x="23" y="18"/>
                    <a:pt x="23" y="18"/>
                    <a:pt x="23" y="19"/>
                  </a:cubicBezTo>
                  <a:cubicBezTo>
                    <a:pt x="23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8" y="23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10" y="24"/>
                    <a:pt x="10" y="24"/>
                  </a:cubicBezTo>
                  <a:cubicBezTo>
                    <a:pt x="11" y="24"/>
                    <a:pt x="12" y="24"/>
                    <a:pt x="12" y="23"/>
                  </a:cubicBezTo>
                  <a:cubicBezTo>
                    <a:pt x="13" y="23"/>
                    <a:pt x="13" y="22"/>
                    <a:pt x="13" y="22"/>
                  </a:cubicBezTo>
                  <a:cubicBezTo>
                    <a:pt x="14" y="22"/>
                    <a:pt x="14" y="22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0"/>
                    <a:pt x="16" y="19"/>
                    <a:pt x="17" y="19"/>
                  </a:cubicBezTo>
                  <a:cubicBezTo>
                    <a:pt x="17" y="19"/>
                    <a:pt x="18" y="18"/>
                    <a:pt x="18" y="18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6"/>
                    <a:pt x="20" y="16"/>
                    <a:pt x="20" y="16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2"/>
                    <a:pt x="22" y="11"/>
                    <a:pt x="22" y="11"/>
                  </a:cubicBezTo>
                  <a:cubicBezTo>
                    <a:pt x="22" y="10"/>
                    <a:pt x="22" y="10"/>
                    <a:pt x="21" y="10"/>
                  </a:cubicBezTo>
                  <a:cubicBezTo>
                    <a:pt x="21" y="9"/>
                    <a:pt x="21" y="9"/>
                    <a:pt x="21" y="8"/>
                  </a:cubicBezTo>
                  <a:cubicBezTo>
                    <a:pt x="21" y="7"/>
                    <a:pt x="21" y="6"/>
                    <a:pt x="22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2" y="5"/>
                  </a:cubicBezTo>
                  <a:cubicBezTo>
                    <a:pt x="22" y="5"/>
                    <a:pt x="21" y="6"/>
                    <a:pt x="19" y="7"/>
                  </a:cubicBezTo>
                  <a:cubicBezTo>
                    <a:pt x="18" y="7"/>
                    <a:pt x="18" y="6"/>
                    <a:pt x="18" y="6"/>
                  </a:cubicBezTo>
                  <a:cubicBezTo>
                    <a:pt x="18" y="6"/>
                    <a:pt x="17" y="7"/>
                    <a:pt x="17" y="7"/>
                  </a:cubicBezTo>
                  <a:cubicBezTo>
                    <a:pt x="17" y="7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5" y="8"/>
                  </a:cubicBezTo>
                  <a:cubicBezTo>
                    <a:pt x="15" y="9"/>
                    <a:pt x="15" y="9"/>
                    <a:pt x="14" y="9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3" y="11"/>
                    <a:pt x="13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1" y="13"/>
                    <a:pt x="11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7"/>
                    <a:pt x="9" y="17"/>
                  </a:cubicBezTo>
                  <a:cubicBezTo>
                    <a:pt x="9" y="17"/>
                    <a:pt x="9" y="17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2"/>
                    <a:pt x="8" y="22"/>
                    <a:pt x="8" y="22"/>
                  </a:cubicBezTo>
                  <a:lnTo>
                    <a:pt x="8" y="2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7" name="Freeform 61"/>
            <p:cNvSpPr>
              <a:spLocks noEditPoints="1"/>
            </p:cNvSpPr>
            <p:nvPr/>
          </p:nvSpPr>
          <p:spPr bwMode="auto">
            <a:xfrm>
              <a:off x="2408" y="1507"/>
              <a:ext cx="48" cy="75"/>
            </a:xfrm>
            <a:custGeom>
              <a:avLst/>
              <a:gdLst>
                <a:gd name="T0" fmla="*/ 1 w 36"/>
                <a:gd name="T1" fmla="*/ 3517 h 56"/>
                <a:gd name="T2" fmla="*/ 155 w 36"/>
                <a:gd name="T3" fmla="*/ 3216 h 56"/>
                <a:gd name="T4" fmla="*/ 491 w 36"/>
                <a:gd name="T5" fmla="*/ 2401 h 56"/>
                <a:gd name="T6" fmla="*/ 724 w 36"/>
                <a:gd name="T7" fmla="*/ 2136 h 56"/>
                <a:gd name="T8" fmla="*/ 965 w 36"/>
                <a:gd name="T9" fmla="*/ 1686 h 56"/>
                <a:gd name="T10" fmla="*/ 1349 w 36"/>
                <a:gd name="T11" fmla="*/ 1259 h 56"/>
                <a:gd name="T12" fmla="*/ 1505 w 36"/>
                <a:gd name="T13" fmla="*/ 940 h 56"/>
                <a:gd name="T14" fmla="*/ 1799 w 36"/>
                <a:gd name="T15" fmla="*/ 664 h 56"/>
                <a:gd name="T16" fmla="*/ 2069 w 36"/>
                <a:gd name="T17" fmla="*/ 292 h 56"/>
                <a:gd name="T18" fmla="*/ 2288 w 36"/>
                <a:gd name="T19" fmla="*/ 0 h 56"/>
                <a:gd name="T20" fmla="*/ 2645 w 36"/>
                <a:gd name="T21" fmla="*/ 391 h 56"/>
                <a:gd name="T22" fmla="*/ 2491 w 36"/>
                <a:gd name="T23" fmla="*/ 771 h 56"/>
                <a:gd name="T24" fmla="*/ 2188 w 36"/>
                <a:gd name="T25" fmla="*/ 1259 h 56"/>
                <a:gd name="T26" fmla="*/ 2007 w 36"/>
                <a:gd name="T27" fmla="*/ 1464 h 56"/>
                <a:gd name="T28" fmla="*/ 1716 w 36"/>
                <a:gd name="T29" fmla="*/ 1921 h 56"/>
                <a:gd name="T30" fmla="*/ 1349 w 36"/>
                <a:gd name="T31" fmla="*/ 2480 h 56"/>
                <a:gd name="T32" fmla="*/ 1129 w 36"/>
                <a:gd name="T33" fmla="*/ 2861 h 56"/>
                <a:gd name="T34" fmla="*/ 724 w 36"/>
                <a:gd name="T35" fmla="*/ 3321 h 56"/>
                <a:gd name="T36" fmla="*/ 476 w 36"/>
                <a:gd name="T37" fmla="*/ 3517 h 56"/>
                <a:gd name="T38" fmla="*/ 368 w 36"/>
                <a:gd name="T39" fmla="*/ 4034 h 56"/>
                <a:gd name="T40" fmla="*/ 635 w 36"/>
                <a:gd name="T41" fmla="*/ 4050 h 56"/>
                <a:gd name="T42" fmla="*/ 847 w 36"/>
                <a:gd name="T43" fmla="*/ 4034 h 56"/>
                <a:gd name="T44" fmla="*/ 965 w 36"/>
                <a:gd name="T45" fmla="*/ 3832 h 56"/>
                <a:gd name="T46" fmla="*/ 1129 w 36"/>
                <a:gd name="T47" fmla="*/ 3718 h 56"/>
                <a:gd name="T48" fmla="*/ 1505 w 36"/>
                <a:gd name="T49" fmla="*/ 3300 h 56"/>
                <a:gd name="T50" fmla="*/ 1641 w 36"/>
                <a:gd name="T51" fmla="*/ 3024 h 56"/>
                <a:gd name="T52" fmla="*/ 1716 w 36"/>
                <a:gd name="T53" fmla="*/ 3216 h 56"/>
                <a:gd name="T54" fmla="*/ 1552 w 36"/>
                <a:gd name="T55" fmla="*/ 3517 h 56"/>
                <a:gd name="T56" fmla="*/ 1287 w 36"/>
                <a:gd name="T57" fmla="*/ 3758 h 56"/>
                <a:gd name="T58" fmla="*/ 1051 w 36"/>
                <a:gd name="T59" fmla="*/ 4050 h 56"/>
                <a:gd name="T60" fmla="*/ 724 w 36"/>
                <a:gd name="T61" fmla="*/ 4307 h 56"/>
                <a:gd name="T62" fmla="*/ 635 w 36"/>
                <a:gd name="T63" fmla="*/ 4420 h 56"/>
                <a:gd name="T64" fmla="*/ 368 w 36"/>
                <a:gd name="T65" fmla="*/ 4448 h 56"/>
                <a:gd name="T66" fmla="*/ 0 w 36"/>
                <a:gd name="T67" fmla="*/ 4204 h 56"/>
                <a:gd name="T68" fmla="*/ 0 w 36"/>
                <a:gd name="T69" fmla="*/ 3935 h 56"/>
                <a:gd name="T70" fmla="*/ 0 w 36"/>
                <a:gd name="T71" fmla="*/ 3758 h 56"/>
                <a:gd name="T72" fmla="*/ 1129 w 36"/>
                <a:gd name="T73" fmla="*/ 2480 h 56"/>
                <a:gd name="T74" fmla="*/ 1287 w 36"/>
                <a:gd name="T75" fmla="*/ 2258 h 56"/>
                <a:gd name="T76" fmla="*/ 1552 w 36"/>
                <a:gd name="T77" fmla="*/ 1852 h 56"/>
                <a:gd name="T78" fmla="*/ 1716 w 36"/>
                <a:gd name="T79" fmla="*/ 1595 h 56"/>
                <a:gd name="T80" fmla="*/ 1984 w 36"/>
                <a:gd name="T81" fmla="*/ 1383 h 56"/>
                <a:gd name="T82" fmla="*/ 2188 w 36"/>
                <a:gd name="T83" fmla="*/ 889 h 56"/>
                <a:gd name="T84" fmla="*/ 2247 w 36"/>
                <a:gd name="T85" fmla="*/ 524 h 56"/>
                <a:gd name="T86" fmla="*/ 1984 w 36"/>
                <a:gd name="T87" fmla="*/ 940 h 56"/>
                <a:gd name="T88" fmla="*/ 1505 w 36"/>
                <a:gd name="T89" fmla="*/ 1464 h 56"/>
                <a:gd name="T90" fmla="*/ 1401 w 36"/>
                <a:gd name="T91" fmla="*/ 1686 h 56"/>
                <a:gd name="T92" fmla="*/ 1164 w 36"/>
                <a:gd name="T93" fmla="*/ 1961 h 56"/>
                <a:gd name="T94" fmla="*/ 1051 w 36"/>
                <a:gd name="T95" fmla="*/ 2136 h 56"/>
                <a:gd name="T96" fmla="*/ 655 w 36"/>
                <a:gd name="T97" fmla="*/ 2861 h 5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"/>
                <a:gd name="T148" fmla="*/ 0 h 56"/>
                <a:gd name="T149" fmla="*/ 36 w 36"/>
                <a:gd name="T150" fmla="*/ 56 h 5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" h="56">
                  <a:moveTo>
                    <a:pt x="0" y="47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5"/>
                    <a:pt x="1" y="45"/>
                    <a:pt x="1" y="44"/>
                  </a:cubicBezTo>
                  <a:cubicBezTo>
                    <a:pt x="1" y="44"/>
                    <a:pt x="1" y="44"/>
                    <a:pt x="1" y="43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41"/>
                    <a:pt x="2" y="40"/>
                    <a:pt x="2" y="40"/>
                  </a:cubicBezTo>
                  <a:cubicBezTo>
                    <a:pt x="2" y="40"/>
                    <a:pt x="3" y="39"/>
                    <a:pt x="3" y="38"/>
                  </a:cubicBezTo>
                  <a:cubicBezTo>
                    <a:pt x="3" y="38"/>
                    <a:pt x="4" y="37"/>
                    <a:pt x="4" y="37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8" y="30"/>
                    <a:pt x="8" y="29"/>
                  </a:cubicBezTo>
                  <a:cubicBezTo>
                    <a:pt x="8" y="29"/>
                    <a:pt x="8" y="29"/>
                    <a:pt x="9" y="28"/>
                  </a:cubicBezTo>
                  <a:cubicBezTo>
                    <a:pt x="9" y="28"/>
                    <a:pt x="9" y="28"/>
                    <a:pt x="9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4" y="20"/>
                    <a:pt x="14" y="20"/>
                  </a:cubicBezTo>
                  <a:cubicBezTo>
                    <a:pt x="15" y="19"/>
                    <a:pt x="15" y="18"/>
                    <a:pt x="16" y="18"/>
                  </a:cubicBezTo>
                  <a:cubicBezTo>
                    <a:pt x="16" y="17"/>
                    <a:pt x="16" y="17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5"/>
                    <a:pt x="18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3"/>
                    <a:pt x="20" y="12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2" y="9"/>
                  </a:cubicBezTo>
                  <a:cubicBezTo>
                    <a:pt x="23" y="9"/>
                    <a:pt x="23" y="8"/>
                    <a:pt x="24" y="8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5" y="6"/>
                    <a:pt x="26" y="5"/>
                  </a:cubicBezTo>
                  <a:cubicBezTo>
                    <a:pt x="26" y="5"/>
                    <a:pt x="27" y="4"/>
                    <a:pt x="27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9" y="2"/>
                    <a:pt x="29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1" y="1"/>
                    <a:pt x="31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2" y="0"/>
                    <a:pt x="32" y="0"/>
                  </a:cubicBezTo>
                  <a:cubicBezTo>
                    <a:pt x="33" y="0"/>
                    <a:pt x="34" y="0"/>
                    <a:pt x="35" y="1"/>
                  </a:cubicBezTo>
                  <a:cubicBezTo>
                    <a:pt x="36" y="2"/>
                    <a:pt x="36" y="3"/>
                    <a:pt x="36" y="4"/>
                  </a:cubicBezTo>
                  <a:cubicBezTo>
                    <a:pt x="36" y="4"/>
                    <a:pt x="35" y="4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4" y="7"/>
                    <a:pt x="34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10"/>
                    <a:pt x="33" y="10"/>
                  </a:cubicBezTo>
                  <a:cubicBezTo>
                    <a:pt x="32" y="10"/>
                    <a:pt x="32" y="11"/>
                    <a:pt x="31" y="12"/>
                  </a:cubicBezTo>
                  <a:cubicBezTo>
                    <a:pt x="31" y="12"/>
                    <a:pt x="31" y="12"/>
                    <a:pt x="31" y="13"/>
                  </a:cubicBezTo>
                  <a:cubicBezTo>
                    <a:pt x="30" y="13"/>
                    <a:pt x="30" y="14"/>
                    <a:pt x="30" y="15"/>
                  </a:cubicBezTo>
                  <a:cubicBezTo>
                    <a:pt x="29" y="15"/>
                    <a:pt x="29" y="16"/>
                    <a:pt x="29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7"/>
                    <a:pt x="28" y="17"/>
                    <a:pt x="28" y="18"/>
                  </a:cubicBezTo>
                  <a:cubicBezTo>
                    <a:pt x="27" y="18"/>
                    <a:pt x="27" y="19"/>
                    <a:pt x="27" y="19"/>
                  </a:cubicBezTo>
                  <a:cubicBezTo>
                    <a:pt x="27" y="20"/>
                    <a:pt x="26" y="20"/>
                    <a:pt x="26" y="21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2"/>
                    <a:pt x="25" y="22"/>
                    <a:pt x="24" y="22"/>
                  </a:cubicBezTo>
                  <a:cubicBezTo>
                    <a:pt x="24" y="23"/>
                    <a:pt x="24" y="23"/>
                    <a:pt x="23" y="24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1" y="28"/>
                    <a:pt x="20" y="29"/>
                    <a:pt x="20" y="29"/>
                  </a:cubicBezTo>
                  <a:cubicBezTo>
                    <a:pt x="19" y="30"/>
                    <a:pt x="19" y="30"/>
                    <a:pt x="19" y="31"/>
                  </a:cubicBezTo>
                  <a:cubicBezTo>
                    <a:pt x="19" y="31"/>
                    <a:pt x="19" y="31"/>
                    <a:pt x="18" y="31"/>
                  </a:cubicBezTo>
                  <a:cubicBezTo>
                    <a:pt x="18" y="31"/>
                    <a:pt x="18" y="32"/>
                    <a:pt x="18" y="32"/>
                  </a:cubicBezTo>
                  <a:cubicBezTo>
                    <a:pt x="17" y="32"/>
                    <a:pt x="17" y="33"/>
                    <a:pt x="17" y="33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5"/>
                    <a:pt x="15" y="35"/>
                    <a:pt x="15" y="36"/>
                  </a:cubicBezTo>
                  <a:cubicBezTo>
                    <a:pt x="14" y="36"/>
                    <a:pt x="14" y="36"/>
                    <a:pt x="14" y="37"/>
                  </a:cubicBezTo>
                  <a:cubicBezTo>
                    <a:pt x="14" y="37"/>
                    <a:pt x="13" y="37"/>
                    <a:pt x="13" y="38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0" y="41"/>
                    <a:pt x="10" y="42"/>
                  </a:cubicBezTo>
                  <a:cubicBezTo>
                    <a:pt x="10" y="42"/>
                    <a:pt x="9" y="43"/>
                    <a:pt x="9" y="43"/>
                  </a:cubicBezTo>
                  <a:cubicBezTo>
                    <a:pt x="8" y="43"/>
                    <a:pt x="8" y="43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3"/>
                    <a:pt x="6" y="43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5" y="46"/>
                    <a:pt x="5" y="48"/>
                  </a:cubicBezTo>
                  <a:cubicBezTo>
                    <a:pt x="5" y="48"/>
                    <a:pt x="5" y="48"/>
                    <a:pt x="5" y="49"/>
                  </a:cubicBezTo>
                  <a:cubicBezTo>
                    <a:pt x="5" y="50"/>
                    <a:pt x="5" y="50"/>
                    <a:pt x="5" y="50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7" y="52"/>
                    <a:pt x="7" y="52"/>
                    <a:pt x="8" y="51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0" y="50"/>
                    <a:pt x="10" y="51"/>
                    <a:pt x="10" y="50"/>
                  </a:cubicBezTo>
                  <a:cubicBezTo>
                    <a:pt x="10" y="50"/>
                    <a:pt x="10" y="50"/>
                    <a:pt x="11" y="50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4" y="47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6"/>
                    <a:pt x="15" y="45"/>
                    <a:pt x="16" y="45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4"/>
                    <a:pt x="17" y="43"/>
                    <a:pt x="18" y="43"/>
                  </a:cubicBezTo>
                  <a:cubicBezTo>
                    <a:pt x="19" y="41"/>
                    <a:pt x="19" y="41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1" y="40"/>
                    <a:pt x="21" y="40"/>
                    <a:pt x="21" y="39"/>
                  </a:cubicBezTo>
                  <a:cubicBezTo>
                    <a:pt x="21" y="39"/>
                    <a:pt x="21" y="39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2" y="43"/>
                    <a:pt x="22" y="44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5"/>
                    <a:pt x="20" y="45"/>
                    <a:pt x="20" y="45"/>
                  </a:cubicBezTo>
                  <a:cubicBezTo>
                    <a:pt x="19" y="46"/>
                    <a:pt x="19" y="46"/>
                    <a:pt x="19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8"/>
                    <a:pt x="16" y="49"/>
                    <a:pt x="16" y="49"/>
                  </a:cubicBezTo>
                  <a:cubicBezTo>
                    <a:pt x="16" y="49"/>
                    <a:pt x="15" y="50"/>
                    <a:pt x="14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12" y="52"/>
                    <a:pt x="12" y="52"/>
                    <a:pt x="12" y="53"/>
                  </a:cubicBezTo>
                  <a:cubicBezTo>
                    <a:pt x="12" y="53"/>
                    <a:pt x="11" y="53"/>
                    <a:pt x="11" y="53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10" y="54"/>
                    <a:pt x="10" y="54"/>
                    <a:pt x="10" y="55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6" y="56"/>
                  </a:cubicBezTo>
                  <a:cubicBezTo>
                    <a:pt x="6" y="56"/>
                    <a:pt x="6" y="56"/>
                    <a:pt x="5" y="5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2" y="56"/>
                    <a:pt x="2" y="56"/>
                    <a:pt x="1" y="55"/>
                  </a:cubicBezTo>
                  <a:cubicBezTo>
                    <a:pt x="0" y="54"/>
                    <a:pt x="0" y="53"/>
                    <a:pt x="0" y="52"/>
                  </a:cubicBezTo>
                  <a:cubicBezTo>
                    <a:pt x="0" y="52"/>
                    <a:pt x="0" y="52"/>
                    <a:pt x="0" y="51"/>
                  </a:cubicBezTo>
                  <a:cubicBezTo>
                    <a:pt x="0" y="51"/>
                    <a:pt x="0" y="51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" y="48"/>
                    <a:pt x="1" y="48"/>
                    <a:pt x="1" y="48"/>
                  </a:cubicBezTo>
                  <a:lnTo>
                    <a:pt x="0" y="47"/>
                  </a:lnTo>
                  <a:close/>
                  <a:moveTo>
                    <a:pt x="11" y="34"/>
                  </a:moveTo>
                  <a:cubicBezTo>
                    <a:pt x="12" y="34"/>
                    <a:pt x="12" y="34"/>
                    <a:pt x="12" y="34"/>
                  </a:cubicBezTo>
                  <a:cubicBezTo>
                    <a:pt x="12" y="33"/>
                    <a:pt x="12" y="33"/>
                    <a:pt x="13" y="32"/>
                  </a:cubicBezTo>
                  <a:cubicBezTo>
                    <a:pt x="14" y="31"/>
                    <a:pt x="14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0"/>
                  </a:cubicBezTo>
                  <a:cubicBezTo>
                    <a:pt x="15" y="30"/>
                    <a:pt x="15" y="30"/>
                    <a:pt x="15" y="29"/>
                  </a:cubicBezTo>
                  <a:cubicBezTo>
                    <a:pt x="15" y="29"/>
                    <a:pt x="16" y="29"/>
                    <a:pt x="17" y="28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6"/>
                    <a:pt x="18" y="26"/>
                    <a:pt x="19" y="25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5" y="18"/>
                    <a:pt x="25" y="18"/>
                    <a:pt x="25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6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5"/>
                    <a:pt x="27" y="14"/>
                    <a:pt x="28" y="1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1"/>
                    <a:pt x="29" y="10"/>
                  </a:cubicBezTo>
                  <a:cubicBezTo>
                    <a:pt x="30" y="10"/>
                    <a:pt x="30" y="10"/>
                    <a:pt x="30" y="9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7"/>
                    <a:pt x="31" y="7"/>
                    <a:pt x="30" y="7"/>
                  </a:cubicBezTo>
                  <a:cubicBezTo>
                    <a:pt x="30" y="7"/>
                    <a:pt x="30" y="7"/>
                    <a:pt x="29" y="7"/>
                  </a:cubicBezTo>
                  <a:cubicBezTo>
                    <a:pt x="29" y="8"/>
                    <a:pt x="29" y="8"/>
                    <a:pt x="29" y="9"/>
                  </a:cubicBezTo>
                  <a:cubicBezTo>
                    <a:pt x="28" y="9"/>
                    <a:pt x="27" y="10"/>
                    <a:pt x="27" y="11"/>
                  </a:cubicBezTo>
                  <a:cubicBezTo>
                    <a:pt x="27" y="11"/>
                    <a:pt x="26" y="12"/>
                    <a:pt x="26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5" y="13"/>
                    <a:pt x="24" y="14"/>
                  </a:cubicBezTo>
                  <a:cubicBezTo>
                    <a:pt x="24" y="14"/>
                    <a:pt x="23" y="15"/>
                    <a:pt x="23" y="16"/>
                  </a:cubicBezTo>
                  <a:cubicBezTo>
                    <a:pt x="21" y="18"/>
                    <a:pt x="20" y="19"/>
                    <a:pt x="20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0"/>
                    <a:pt x="19" y="21"/>
                    <a:pt x="19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8" y="22"/>
                    <a:pt x="18" y="22"/>
                  </a:cubicBezTo>
                  <a:cubicBezTo>
                    <a:pt x="18" y="22"/>
                    <a:pt x="18" y="22"/>
                    <a:pt x="17" y="23"/>
                  </a:cubicBezTo>
                  <a:cubicBezTo>
                    <a:pt x="17" y="23"/>
                    <a:pt x="17" y="23"/>
                    <a:pt x="16" y="2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4" y="27"/>
                    <a:pt x="14" y="27"/>
                  </a:cubicBezTo>
                  <a:cubicBezTo>
                    <a:pt x="14" y="27"/>
                    <a:pt x="14" y="28"/>
                    <a:pt x="14" y="28"/>
                  </a:cubicBezTo>
                  <a:cubicBezTo>
                    <a:pt x="13" y="29"/>
                    <a:pt x="13" y="29"/>
                    <a:pt x="12" y="30"/>
                  </a:cubicBezTo>
                  <a:cubicBezTo>
                    <a:pt x="12" y="31"/>
                    <a:pt x="11" y="32"/>
                    <a:pt x="11" y="34"/>
                  </a:cubicBezTo>
                  <a:cubicBezTo>
                    <a:pt x="10" y="35"/>
                    <a:pt x="10" y="35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0" y="36"/>
                    <a:pt x="10" y="35"/>
                    <a:pt x="11" y="3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8" name="Freeform 62"/>
            <p:cNvSpPr>
              <a:spLocks/>
            </p:cNvSpPr>
            <p:nvPr/>
          </p:nvSpPr>
          <p:spPr bwMode="auto">
            <a:xfrm>
              <a:off x="2434" y="1546"/>
              <a:ext cx="60" cy="33"/>
            </a:xfrm>
            <a:custGeom>
              <a:avLst/>
              <a:gdLst>
                <a:gd name="T0" fmla="*/ 368 w 45"/>
                <a:gd name="T1" fmla="*/ 455 h 25"/>
                <a:gd name="T2" fmla="*/ 635 w 45"/>
                <a:gd name="T3" fmla="*/ 345 h 25"/>
                <a:gd name="T4" fmla="*/ 724 w 45"/>
                <a:gd name="T5" fmla="*/ 198 h 25"/>
                <a:gd name="T6" fmla="*/ 873 w 45"/>
                <a:gd name="T7" fmla="*/ 150 h 25"/>
                <a:gd name="T8" fmla="*/ 1164 w 45"/>
                <a:gd name="T9" fmla="*/ 198 h 25"/>
                <a:gd name="T10" fmla="*/ 1164 w 45"/>
                <a:gd name="T11" fmla="*/ 546 h 25"/>
                <a:gd name="T12" fmla="*/ 1051 w 45"/>
                <a:gd name="T13" fmla="*/ 721 h 25"/>
                <a:gd name="T14" fmla="*/ 873 w 45"/>
                <a:gd name="T15" fmla="*/ 793 h 25"/>
                <a:gd name="T16" fmla="*/ 655 w 45"/>
                <a:gd name="T17" fmla="*/ 1176 h 25"/>
                <a:gd name="T18" fmla="*/ 847 w 45"/>
                <a:gd name="T19" fmla="*/ 1176 h 25"/>
                <a:gd name="T20" fmla="*/ 1051 w 45"/>
                <a:gd name="T21" fmla="*/ 1047 h 25"/>
                <a:gd name="T22" fmla="*/ 1164 w 45"/>
                <a:gd name="T23" fmla="*/ 891 h 25"/>
                <a:gd name="T24" fmla="*/ 1349 w 45"/>
                <a:gd name="T25" fmla="*/ 793 h 25"/>
                <a:gd name="T26" fmla="*/ 1641 w 45"/>
                <a:gd name="T27" fmla="*/ 601 h 25"/>
                <a:gd name="T28" fmla="*/ 1868 w 45"/>
                <a:gd name="T29" fmla="*/ 414 h 25"/>
                <a:gd name="T30" fmla="*/ 2069 w 45"/>
                <a:gd name="T31" fmla="*/ 198 h 25"/>
                <a:gd name="T32" fmla="*/ 2645 w 45"/>
                <a:gd name="T33" fmla="*/ 1 h 25"/>
                <a:gd name="T34" fmla="*/ 2544 w 45"/>
                <a:gd name="T35" fmla="*/ 601 h 25"/>
                <a:gd name="T36" fmla="*/ 2288 w 45"/>
                <a:gd name="T37" fmla="*/ 952 h 25"/>
                <a:gd name="T38" fmla="*/ 2399 w 45"/>
                <a:gd name="T39" fmla="*/ 952 h 25"/>
                <a:gd name="T40" fmla="*/ 2676 w 45"/>
                <a:gd name="T41" fmla="*/ 793 h 25"/>
                <a:gd name="T42" fmla="*/ 2917 w 45"/>
                <a:gd name="T43" fmla="*/ 610 h 25"/>
                <a:gd name="T44" fmla="*/ 3321 w 45"/>
                <a:gd name="T45" fmla="*/ 455 h 25"/>
                <a:gd name="T46" fmla="*/ 3321 w 45"/>
                <a:gd name="T47" fmla="*/ 601 h 25"/>
                <a:gd name="T48" fmla="*/ 3148 w 45"/>
                <a:gd name="T49" fmla="*/ 721 h 25"/>
                <a:gd name="T50" fmla="*/ 2996 w 45"/>
                <a:gd name="T51" fmla="*/ 805 h 25"/>
                <a:gd name="T52" fmla="*/ 2759 w 45"/>
                <a:gd name="T53" fmla="*/ 952 h 25"/>
                <a:gd name="T54" fmla="*/ 2676 w 45"/>
                <a:gd name="T55" fmla="*/ 1047 h 25"/>
                <a:gd name="T56" fmla="*/ 2399 w 45"/>
                <a:gd name="T57" fmla="*/ 1242 h 25"/>
                <a:gd name="T58" fmla="*/ 2247 w 45"/>
                <a:gd name="T59" fmla="*/ 1382 h 25"/>
                <a:gd name="T60" fmla="*/ 2007 w 45"/>
                <a:gd name="T61" fmla="*/ 1382 h 25"/>
                <a:gd name="T62" fmla="*/ 1868 w 45"/>
                <a:gd name="T63" fmla="*/ 1047 h 25"/>
                <a:gd name="T64" fmla="*/ 1984 w 45"/>
                <a:gd name="T65" fmla="*/ 805 h 25"/>
                <a:gd name="T66" fmla="*/ 2007 w 45"/>
                <a:gd name="T67" fmla="*/ 610 h 25"/>
                <a:gd name="T68" fmla="*/ 1984 w 45"/>
                <a:gd name="T69" fmla="*/ 601 h 25"/>
                <a:gd name="T70" fmla="*/ 1716 w 45"/>
                <a:gd name="T71" fmla="*/ 805 h 25"/>
                <a:gd name="T72" fmla="*/ 1552 w 45"/>
                <a:gd name="T73" fmla="*/ 891 h 25"/>
                <a:gd name="T74" fmla="*/ 1349 w 45"/>
                <a:gd name="T75" fmla="*/ 1063 h 25"/>
                <a:gd name="T76" fmla="*/ 1129 w 45"/>
                <a:gd name="T77" fmla="*/ 1242 h 25"/>
                <a:gd name="T78" fmla="*/ 847 w 45"/>
                <a:gd name="T79" fmla="*/ 1476 h 25"/>
                <a:gd name="T80" fmla="*/ 207 w 45"/>
                <a:gd name="T81" fmla="*/ 1257 h 25"/>
                <a:gd name="T82" fmla="*/ 476 w 45"/>
                <a:gd name="T83" fmla="*/ 805 h 25"/>
                <a:gd name="T84" fmla="*/ 635 w 45"/>
                <a:gd name="T85" fmla="*/ 610 h 25"/>
                <a:gd name="T86" fmla="*/ 491 w 45"/>
                <a:gd name="T87" fmla="*/ 721 h 25"/>
                <a:gd name="T88" fmla="*/ 368 w 45"/>
                <a:gd name="T89" fmla="*/ 793 h 25"/>
                <a:gd name="T90" fmla="*/ 276 w 45"/>
                <a:gd name="T91" fmla="*/ 805 h 25"/>
                <a:gd name="T92" fmla="*/ 1 w 45"/>
                <a:gd name="T93" fmla="*/ 891 h 25"/>
                <a:gd name="T94" fmla="*/ 1 w 45"/>
                <a:gd name="T95" fmla="*/ 721 h 25"/>
                <a:gd name="T96" fmla="*/ 276 w 45"/>
                <a:gd name="T97" fmla="*/ 546 h 2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"/>
                <a:gd name="T148" fmla="*/ 0 h 25"/>
                <a:gd name="T149" fmla="*/ 45 w 45"/>
                <a:gd name="T150" fmla="*/ 25 h 2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" h="25"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5"/>
                    <a:pt x="10" y="4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2" y="2"/>
                    <a:pt x="12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5" y="2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7" y="7"/>
                    <a:pt x="17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1"/>
                    <a:pt x="13" y="12"/>
                    <a:pt x="13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1" y="15"/>
                    <a:pt x="11" y="16"/>
                  </a:cubicBezTo>
                  <a:cubicBezTo>
                    <a:pt x="10" y="17"/>
                    <a:pt x="9" y="18"/>
                    <a:pt x="9" y="18"/>
                  </a:cubicBezTo>
                  <a:cubicBezTo>
                    <a:pt x="9" y="19"/>
                    <a:pt x="9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1" y="18"/>
                    <a:pt x="11" y="18"/>
                  </a:cubicBezTo>
                  <a:cubicBezTo>
                    <a:pt x="11" y="18"/>
                    <a:pt x="12" y="18"/>
                    <a:pt x="12" y="18"/>
                  </a:cubicBezTo>
                  <a:cubicBezTo>
                    <a:pt x="12" y="17"/>
                    <a:pt x="12" y="17"/>
                    <a:pt x="13" y="17"/>
                  </a:cubicBezTo>
                  <a:cubicBezTo>
                    <a:pt x="13" y="17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7" y="14"/>
                    <a:pt x="17" y="14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8"/>
                    <a:pt x="23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6" y="5"/>
                    <a:pt x="26" y="5"/>
                    <a:pt x="26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30" y="1"/>
                    <a:pt x="31" y="1"/>
                    <a:pt x="31" y="0"/>
                  </a:cubicBezTo>
                  <a:cubicBezTo>
                    <a:pt x="32" y="0"/>
                    <a:pt x="32" y="0"/>
                    <a:pt x="33" y="0"/>
                  </a:cubicBezTo>
                  <a:cubicBezTo>
                    <a:pt x="34" y="0"/>
                    <a:pt x="34" y="0"/>
                    <a:pt x="35" y="1"/>
                  </a:cubicBezTo>
                  <a:cubicBezTo>
                    <a:pt x="35" y="1"/>
                    <a:pt x="36" y="2"/>
                    <a:pt x="36" y="2"/>
                  </a:cubicBezTo>
                  <a:cubicBezTo>
                    <a:pt x="37" y="2"/>
                    <a:pt x="37" y="3"/>
                    <a:pt x="37" y="4"/>
                  </a:cubicBezTo>
                  <a:cubicBezTo>
                    <a:pt x="37" y="4"/>
                    <a:pt x="36" y="6"/>
                    <a:pt x="34" y="9"/>
                  </a:cubicBezTo>
                  <a:cubicBezTo>
                    <a:pt x="33" y="11"/>
                    <a:pt x="32" y="13"/>
                    <a:pt x="32" y="13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1" y="14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32" y="16"/>
                    <a:pt x="32" y="15"/>
                  </a:cubicBezTo>
                  <a:cubicBezTo>
                    <a:pt x="32" y="15"/>
                    <a:pt x="33" y="15"/>
                    <a:pt x="3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5" y="13"/>
                    <a:pt x="36" y="12"/>
                    <a:pt x="36" y="12"/>
                  </a:cubicBezTo>
                  <a:cubicBezTo>
                    <a:pt x="37" y="12"/>
                    <a:pt x="37" y="12"/>
                    <a:pt x="37" y="11"/>
                  </a:cubicBezTo>
                  <a:cubicBezTo>
                    <a:pt x="38" y="11"/>
                    <a:pt x="38" y="10"/>
                    <a:pt x="38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9"/>
                    <a:pt x="40" y="8"/>
                    <a:pt x="41" y="7"/>
                  </a:cubicBezTo>
                  <a:cubicBezTo>
                    <a:pt x="42" y="6"/>
                    <a:pt x="43" y="6"/>
                    <a:pt x="43" y="6"/>
                  </a:cubicBezTo>
                  <a:cubicBezTo>
                    <a:pt x="44" y="6"/>
                    <a:pt x="44" y="6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8"/>
                    <a:pt x="45" y="8"/>
                    <a:pt x="44" y="8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3" y="10"/>
                    <a:pt x="43" y="10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11"/>
                    <a:pt x="41" y="12"/>
                    <a:pt x="40" y="13"/>
                  </a:cubicBezTo>
                  <a:cubicBezTo>
                    <a:pt x="39" y="13"/>
                    <a:pt x="39" y="14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7" y="15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8"/>
                    <a:pt x="33" y="18"/>
                    <a:pt x="33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9" y="22"/>
                    <a:pt x="29" y="22"/>
                    <a:pt x="28" y="22"/>
                  </a:cubicBezTo>
                  <a:cubicBezTo>
                    <a:pt x="28" y="22"/>
                    <a:pt x="28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6" y="20"/>
                    <a:pt x="25" y="19"/>
                  </a:cubicBezTo>
                  <a:cubicBezTo>
                    <a:pt x="25" y="18"/>
                    <a:pt x="24" y="18"/>
                    <a:pt x="25" y="18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4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8"/>
                    <a:pt x="27" y="9"/>
                    <a:pt x="26" y="9"/>
                  </a:cubicBezTo>
                  <a:cubicBezTo>
                    <a:pt x="26" y="10"/>
                    <a:pt x="25" y="11"/>
                    <a:pt x="24" y="11"/>
                  </a:cubicBezTo>
                  <a:cubicBezTo>
                    <a:pt x="24" y="12"/>
                    <a:pt x="23" y="12"/>
                    <a:pt x="23" y="12"/>
                  </a:cubicBezTo>
                  <a:cubicBezTo>
                    <a:pt x="23" y="12"/>
                    <a:pt x="23" y="12"/>
                    <a:pt x="23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4"/>
                    <a:pt x="20" y="15"/>
                    <a:pt x="20" y="15"/>
                  </a:cubicBezTo>
                  <a:cubicBezTo>
                    <a:pt x="19" y="15"/>
                    <a:pt x="19" y="16"/>
                    <a:pt x="19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6" y="18"/>
                    <a:pt x="16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20"/>
                    <a:pt x="14" y="21"/>
                    <a:pt x="13" y="21"/>
                  </a:cubicBezTo>
                  <a:cubicBezTo>
                    <a:pt x="13" y="21"/>
                    <a:pt x="12" y="22"/>
                    <a:pt x="11" y="23"/>
                  </a:cubicBezTo>
                  <a:cubicBezTo>
                    <a:pt x="10" y="24"/>
                    <a:pt x="9" y="24"/>
                    <a:pt x="9" y="24"/>
                  </a:cubicBezTo>
                  <a:cubicBezTo>
                    <a:pt x="6" y="25"/>
                    <a:pt x="5" y="23"/>
                    <a:pt x="4" y="20"/>
                  </a:cubicBezTo>
                  <a:cubicBezTo>
                    <a:pt x="4" y="20"/>
                    <a:pt x="4" y="20"/>
                    <a:pt x="3" y="20"/>
                  </a:cubicBezTo>
                  <a:cubicBezTo>
                    <a:pt x="3" y="19"/>
                    <a:pt x="3" y="19"/>
                    <a:pt x="3" y="18"/>
                  </a:cubicBezTo>
                  <a:cubicBezTo>
                    <a:pt x="3" y="17"/>
                    <a:pt x="4" y="16"/>
                    <a:pt x="4" y="16"/>
                  </a:cubicBezTo>
                  <a:cubicBezTo>
                    <a:pt x="4" y="15"/>
                    <a:pt x="5" y="15"/>
                    <a:pt x="6" y="13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7" y="12"/>
                    <a:pt x="7" y="12"/>
                    <a:pt x="7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7" y="10"/>
                    <a:pt x="7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1" y="14"/>
                    <a:pt x="1" y="14"/>
                  </a:cubicBezTo>
                  <a:cubicBezTo>
                    <a:pt x="1" y="14"/>
                    <a:pt x="0" y="13"/>
                    <a:pt x="0" y="13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cubicBezTo>
                    <a:pt x="3" y="9"/>
                    <a:pt x="3" y="8"/>
                    <a:pt x="4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9" name="Freeform 63"/>
            <p:cNvSpPr>
              <a:spLocks/>
            </p:cNvSpPr>
            <p:nvPr/>
          </p:nvSpPr>
          <p:spPr bwMode="auto">
            <a:xfrm>
              <a:off x="2481" y="1504"/>
              <a:ext cx="68" cy="68"/>
            </a:xfrm>
            <a:custGeom>
              <a:avLst/>
              <a:gdLst>
                <a:gd name="T0" fmla="*/ 1868 w 51"/>
                <a:gd name="T1" fmla="*/ 847 h 51"/>
                <a:gd name="T2" fmla="*/ 1868 w 51"/>
                <a:gd name="T3" fmla="*/ 847 h 51"/>
                <a:gd name="T4" fmla="*/ 2188 w 51"/>
                <a:gd name="T5" fmla="*/ 724 h 51"/>
                <a:gd name="T6" fmla="*/ 2288 w 51"/>
                <a:gd name="T7" fmla="*/ 635 h 51"/>
                <a:gd name="T8" fmla="*/ 2645 w 51"/>
                <a:gd name="T9" fmla="*/ 207 h 51"/>
                <a:gd name="T10" fmla="*/ 2917 w 51"/>
                <a:gd name="T11" fmla="*/ 0 h 51"/>
                <a:gd name="T12" fmla="*/ 2996 w 51"/>
                <a:gd name="T13" fmla="*/ 276 h 51"/>
                <a:gd name="T14" fmla="*/ 2917 w 51"/>
                <a:gd name="T15" fmla="*/ 491 h 51"/>
                <a:gd name="T16" fmla="*/ 3051 w 51"/>
                <a:gd name="T17" fmla="*/ 476 h 51"/>
                <a:gd name="T18" fmla="*/ 3392 w 51"/>
                <a:gd name="T19" fmla="*/ 368 h 51"/>
                <a:gd name="T20" fmla="*/ 3527 w 51"/>
                <a:gd name="T21" fmla="*/ 368 h 51"/>
                <a:gd name="T22" fmla="*/ 3771 w 51"/>
                <a:gd name="T23" fmla="*/ 207 h 51"/>
                <a:gd name="T24" fmla="*/ 3828 w 51"/>
                <a:gd name="T25" fmla="*/ 368 h 51"/>
                <a:gd name="T26" fmla="*/ 3392 w 51"/>
                <a:gd name="T27" fmla="*/ 847 h 51"/>
                <a:gd name="T28" fmla="*/ 3321 w 51"/>
                <a:gd name="T29" fmla="*/ 724 h 51"/>
                <a:gd name="T30" fmla="*/ 2917 w 51"/>
                <a:gd name="T31" fmla="*/ 873 h 51"/>
                <a:gd name="T32" fmla="*/ 2544 w 51"/>
                <a:gd name="T33" fmla="*/ 1129 h 51"/>
                <a:gd name="T34" fmla="*/ 2247 w 51"/>
                <a:gd name="T35" fmla="*/ 1552 h 51"/>
                <a:gd name="T36" fmla="*/ 2069 w 51"/>
                <a:gd name="T37" fmla="*/ 1641 h 51"/>
                <a:gd name="T38" fmla="*/ 1868 w 51"/>
                <a:gd name="T39" fmla="*/ 2007 h 51"/>
                <a:gd name="T40" fmla="*/ 1799 w 51"/>
                <a:gd name="T41" fmla="*/ 2069 h 51"/>
                <a:gd name="T42" fmla="*/ 1716 w 51"/>
                <a:gd name="T43" fmla="*/ 2491 h 51"/>
                <a:gd name="T44" fmla="*/ 1641 w 51"/>
                <a:gd name="T45" fmla="*/ 2676 h 51"/>
                <a:gd name="T46" fmla="*/ 1552 w 51"/>
                <a:gd name="T47" fmla="*/ 2996 h 51"/>
                <a:gd name="T48" fmla="*/ 1641 w 51"/>
                <a:gd name="T49" fmla="*/ 3527 h 51"/>
                <a:gd name="T50" fmla="*/ 1552 w 51"/>
                <a:gd name="T51" fmla="*/ 3771 h 51"/>
                <a:gd name="T52" fmla="*/ 1164 w 51"/>
                <a:gd name="T53" fmla="*/ 3321 h 51"/>
                <a:gd name="T54" fmla="*/ 1287 w 51"/>
                <a:gd name="T55" fmla="*/ 2759 h 51"/>
                <a:gd name="T56" fmla="*/ 1401 w 51"/>
                <a:gd name="T57" fmla="*/ 2288 h 51"/>
                <a:gd name="T58" fmla="*/ 1401 w 51"/>
                <a:gd name="T59" fmla="*/ 2288 h 51"/>
                <a:gd name="T60" fmla="*/ 1287 w 51"/>
                <a:gd name="T61" fmla="*/ 2491 h 51"/>
                <a:gd name="T62" fmla="*/ 873 w 51"/>
                <a:gd name="T63" fmla="*/ 2759 h 51"/>
                <a:gd name="T64" fmla="*/ 724 w 51"/>
                <a:gd name="T65" fmla="*/ 2917 h 51"/>
                <a:gd name="T66" fmla="*/ 476 w 51"/>
                <a:gd name="T67" fmla="*/ 3199 h 51"/>
                <a:gd name="T68" fmla="*/ 276 w 51"/>
                <a:gd name="T69" fmla="*/ 3199 h 51"/>
                <a:gd name="T70" fmla="*/ 368 w 51"/>
                <a:gd name="T71" fmla="*/ 3051 h 51"/>
                <a:gd name="T72" fmla="*/ 635 w 51"/>
                <a:gd name="T73" fmla="*/ 2759 h 51"/>
                <a:gd name="T74" fmla="*/ 847 w 51"/>
                <a:gd name="T75" fmla="*/ 2544 h 51"/>
                <a:gd name="T76" fmla="*/ 1051 w 51"/>
                <a:gd name="T77" fmla="*/ 2288 h 51"/>
                <a:gd name="T78" fmla="*/ 1051 w 51"/>
                <a:gd name="T79" fmla="*/ 2247 h 51"/>
                <a:gd name="T80" fmla="*/ 1164 w 51"/>
                <a:gd name="T81" fmla="*/ 2069 h 51"/>
                <a:gd name="T82" fmla="*/ 1868 w 51"/>
                <a:gd name="T83" fmla="*/ 1401 h 51"/>
                <a:gd name="T84" fmla="*/ 1799 w 51"/>
                <a:gd name="T85" fmla="*/ 1287 h 51"/>
                <a:gd name="T86" fmla="*/ 1552 w 51"/>
                <a:gd name="T87" fmla="*/ 1349 h 51"/>
                <a:gd name="T88" fmla="*/ 1129 w 51"/>
                <a:gd name="T89" fmla="*/ 1505 h 51"/>
                <a:gd name="T90" fmla="*/ 873 w 51"/>
                <a:gd name="T91" fmla="*/ 1552 h 51"/>
                <a:gd name="T92" fmla="*/ 635 w 51"/>
                <a:gd name="T93" fmla="*/ 1641 h 51"/>
                <a:gd name="T94" fmla="*/ 1 w 51"/>
                <a:gd name="T95" fmla="*/ 1984 h 51"/>
                <a:gd name="T96" fmla="*/ 635 w 51"/>
                <a:gd name="T97" fmla="*/ 1287 h 51"/>
                <a:gd name="T98" fmla="*/ 724 w 51"/>
                <a:gd name="T99" fmla="*/ 1287 h 51"/>
                <a:gd name="T100" fmla="*/ 1051 w 51"/>
                <a:gd name="T101" fmla="*/ 1129 h 51"/>
                <a:gd name="T102" fmla="*/ 1287 w 51"/>
                <a:gd name="T103" fmla="*/ 1051 h 51"/>
                <a:gd name="T104" fmla="*/ 1552 w 51"/>
                <a:gd name="T105" fmla="*/ 965 h 51"/>
                <a:gd name="T106" fmla="*/ 1799 w 51"/>
                <a:gd name="T107" fmla="*/ 873 h 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1"/>
                <a:gd name="T163" fmla="*/ 0 h 51"/>
                <a:gd name="T164" fmla="*/ 51 w 51"/>
                <a:gd name="T165" fmla="*/ 51 h 5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1" h="51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7" y="11"/>
                    <a:pt x="27" y="11"/>
                  </a:cubicBezTo>
                  <a:cubicBezTo>
                    <a:pt x="28" y="10"/>
                    <a:pt x="28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1" y="9"/>
                    <a:pt x="31" y="8"/>
                  </a:cubicBezTo>
                  <a:cubicBezTo>
                    <a:pt x="32" y="7"/>
                    <a:pt x="32" y="7"/>
                    <a:pt x="33" y="6"/>
                  </a:cubicBezTo>
                  <a:cubicBezTo>
                    <a:pt x="33" y="6"/>
                    <a:pt x="34" y="5"/>
                    <a:pt x="35" y="4"/>
                  </a:cubicBezTo>
                  <a:cubicBezTo>
                    <a:pt x="35" y="4"/>
                    <a:pt x="35" y="3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3"/>
                    <a:pt x="36" y="2"/>
                    <a:pt x="37" y="2"/>
                  </a:cubicBezTo>
                  <a:cubicBezTo>
                    <a:pt x="38" y="1"/>
                    <a:pt x="38" y="0"/>
                    <a:pt x="39" y="0"/>
                  </a:cubicBezTo>
                  <a:cubicBezTo>
                    <a:pt x="40" y="0"/>
                    <a:pt x="40" y="0"/>
                    <a:pt x="40" y="2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4"/>
                    <a:pt x="40" y="4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9" y="6"/>
                    <a:pt x="39" y="6"/>
                    <a:pt x="39" y="7"/>
                  </a:cubicBezTo>
                  <a:cubicBezTo>
                    <a:pt x="39" y="7"/>
                    <a:pt x="39" y="7"/>
                    <a:pt x="40" y="7"/>
                  </a:cubicBezTo>
                  <a:cubicBezTo>
                    <a:pt x="40" y="7"/>
                    <a:pt x="40" y="7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1" y="6"/>
                    <a:pt x="42" y="6"/>
                    <a:pt x="42" y="6"/>
                  </a:cubicBezTo>
                  <a:cubicBezTo>
                    <a:pt x="42" y="6"/>
                    <a:pt x="42" y="6"/>
                    <a:pt x="43" y="6"/>
                  </a:cubicBezTo>
                  <a:cubicBezTo>
                    <a:pt x="44" y="6"/>
                    <a:pt x="44" y="5"/>
                    <a:pt x="45" y="5"/>
                  </a:cubicBezTo>
                  <a:cubicBezTo>
                    <a:pt x="45" y="5"/>
                    <a:pt x="45" y="5"/>
                    <a:pt x="46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7" y="5"/>
                    <a:pt x="47" y="5"/>
                    <a:pt x="47" y="4"/>
                  </a:cubicBezTo>
                  <a:cubicBezTo>
                    <a:pt x="48" y="4"/>
                    <a:pt x="48" y="4"/>
                    <a:pt x="49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1" y="3"/>
                    <a:pt x="51" y="4"/>
                    <a:pt x="51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0" y="6"/>
                    <a:pt x="50" y="6"/>
                    <a:pt x="50" y="7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7" y="11"/>
                    <a:pt x="46" y="11"/>
                    <a:pt x="45" y="11"/>
                  </a:cubicBezTo>
                  <a:cubicBezTo>
                    <a:pt x="45" y="11"/>
                    <a:pt x="45" y="11"/>
                    <a:pt x="45" y="10"/>
                  </a:cubicBezTo>
                  <a:cubicBezTo>
                    <a:pt x="45" y="10"/>
                    <a:pt x="45" y="10"/>
                    <a:pt x="44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1"/>
                    <a:pt x="42" y="11"/>
                    <a:pt x="4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3"/>
                    <a:pt x="35" y="14"/>
                    <a:pt x="34" y="15"/>
                  </a:cubicBezTo>
                  <a:cubicBezTo>
                    <a:pt x="34" y="15"/>
                    <a:pt x="34" y="15"/>
                    <a:pt x="34" y="16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20"/>
                    <a:pt x="30" y="20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9" y="21"/>
                    <a:pt x="29" y="21"/>
                    <a:pt x="29" y="22"/>
                  </a:cubicBezTo>
                  <a:cubicBezTo>
                    <a:pt x="29" y="22"/>
                    <a:pt x="28" y="22"/>
                    <a:pt x="28" y="22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24"/>
                    <a:pt x="26" y="24"/>
                    <a:pt x="26" y="25"/>
                  </a:cubicBezTo>
                  <a:cubicBezTo>
                    <a:pt x="26" y="26"/>
                    <a:pt x="25" y="26"/>
                    <a:pt x="25" y="27"/>
                  </a:cubicBezTo>
                  <a:cubicBezTo>
                    <a:pt x="25" y="27"/>
                    <a:pt x="25" y="27"/>
                    <a:pt x="25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9"/>
                    <a:pt x="24" y="29"/>
                    <a:pt x="23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3" y="32"/>
                    <a:pt x="23" y="33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2" y="34"/>
                    <a:pt x="22" y="35"/>
                    <a:pt x="22" y="36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1" y="39"/>
                    <a:pt x="21" y="39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41"/>
                    <a:pt x="21" y="42"/>
                    <a:pt x="22" y="43"/>
                  </a:cubicBezTo>
                  <a:cubicBezTo>
                    <a:pt x="22" y="44"/>
                    <a:pt x="23" y="45"/>
                    <a:pt x="22" y="47"/>
                  </a:cubicBezTo>
                  <a:cubicBezTo>
                    <a:pt x="22" y="47"/>
                    <a:pt x="22" y="48"/>
                    <a:pt x="22" y="48"/>
                  </a:cubicBezTo>
                  <a:cubicBezTo>
                    <a:pt x="22" y="48"/>
                    <a:pt x="22" y="49"/>
                    <a:pt x="22" y="49"/>
                  </a:cubicBezTo>
                  <a:cubicBezTo>
                    <a:pt x="22" y="49"/>
                    <a:pt x="21" y="50"/>
                    <a:pt x="21" y="50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8" y="51"/>
                    <a:pt x="17" y="50"/>
                    <a:pt x="17" y="48"/>
                  </a:cubicBezTo>
                  <a:cubicBezTo>
                    <a:pt x="16" y="46"/>
                    <a:pt x="16" y="44"/>
                    <a:pt x="16" y="44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0"/>
                    <a:pt x="19" y="31"/>
                    <a:pt x="19" y="31"/>
                  </a:cubicBezTo>
                  <a:cubicBezTo>
                    <a:pt x="19" y="31"/>
                    <a:pt x="18" y="32"/>
                    <a:pt x="18" y="32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6" y="33"/>
                    <a:pt x="15" y="35"/>
                  </a:cubicBezTo>
                  <a:cubicBezTo>
                    <a:pt x="15" y="35"/>
                    <a:pt x="14" y="35"/>
                    <a:pt x="14" y="36"/>
                  </a:cubicBezTo>
                  <a:cubicBezTo>
                    <a:pt x="13" y="37"/>
                    <a:pt x="13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8"/>
                    <a:pt x="11" y="39"/>
                    <a:pt x="11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40"/>
                    <a:pt x="9" y="40"/>
                    <a:pt x="9" y="40"/>
                  </a:cubicBezTo>
                  <a:cubicBezTo>
                    <a:pt x="9" y="41"/>
                    <a:pt x="8" y="42"/>
                    <a:pt x="7" y="42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5" y="43"/>
                    <a:pt x="5" y="44"/>
                    <a:pt x="5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4" y="43"/>
                    <a:pt x="4" y="42"/>
                    <a:pt x="5" y="42"/>
                  </a:cubicBezTo>
                  <a:cubicBezTo>
                    <a:pt x="5" y="42"/>
                    <a:pt x="5" y="42"/>
                    <a:pt x="5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0"/>
                    <a:pt x="5" y="39"/>
                    <a:pt x="6" y="39"/>
                  </a:cubicBezTo>
                  <a:cubicBezTo>
                    <a:pt x="6" y="39"/>
                    <a:pt x="6" y="39"/>
                    <a:pt x="7" y="38"/>
                  </a:cubicBezTo>
                  <a:cubicBezTo>
                    <a:pt x="7" y="38"/>
                    <a:pt x="7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6"/>
                    <a:pt x="9" y="36"/>
                    <a:pt x="10" y="35"/>
                  </a:cubicBezTo>
                  <a:cubicBezTo>
                    <a:pt x="10" y="35"/>
                    <a:pt x="11" y="34"/>
                    <a:pt x="11" y="3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2"/>
                    <a:pt x="13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29"/>
                    <a:pt x="16" y="28"/>
                  </a:cubicBezTo>
                  <a:cubicBezTo>
                    <a:pt x="17" y="28"/>
                    <a:pt x="18" y="27"/>
                    <a:pt x="20" y="25"/>
                  </a:cubicBezTo>
                  <a:cubicBezTo>
                    <a:pt x="22" y="23"/>
                    <a:pt x="23" y="21"/>
                    <a:pt x="23" y="21"/>
                  </a:cubicBezTo>
                  <a:cubicBezTo>
                    <a:pt x="24" y="20"/>
                    <a:pt x="24" y="19"/>
                    <a:pt x="25" y="19"/>
                  </a:cubicBezTo>
                  <a:cubicBezTo>
                    <a:pt x="25" y="18"/>
                    <a:pt x="26" y="17"/>
                    <a:pt x="26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3" y="16"/>
                  </a:cubicBezTo>
                  <a:cubicBezTo>
                    <a:pt x="23" y="17"/>
                    <a:pt x="22" y="17"/>
                    <a:pt x="22" y="17"/>
                  </a:cubicBezTo>
                  <a:cubicBezTo>
                    <a:pt x="22" y="18"/>
                    <a:pt x="22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6" y="19"/>
                    <a:pt x="15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2" y="21"/>
                    <a:pt x="12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9" y="22"/>
                    <a:pt x="9" y="22"/>
                  </a:cubicBezTo>
                  <a:cubicBezTo>
                    <a:pt x="9" y="22"/>
                    <a:pt x="9" y="22"/>
                    <a:pt x="8" y="22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25"/>
                    <a:pt x="0" y="25"/>
                  </a:cubicBezTo>
                  <a:cubicBezTo>
                    <a:pt x="0" y="24"/>
                    <a:pt x="0" y="24"/>
                    <a:pt x="0" y="23"/>
                  </a:cubicBezTo>
                  <a:cubicBezTo>
                    <a:pt x="0" y="20"/>
                    <a:pt x="3" y="18"/>
                    <a:pt x="8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2" y="16"/>
                    <a:pt x="14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7" y="14"/>
                    <a:pt x="17" y="14"/>
                  </a:cubicBezTo>
                  <a:cubicBezTo>
                    <a:pt x="17" y="14"/>
                    <a:pt x="18" y="13"/>
                    <a:pt x="19" y="13"/>
                  </a:cubicBezTo>
                  <a:cubicBezTo>
                    <a:pt x="19" y="13"/>
                    <a:pt x="20" y="13"/>
                    <a:pt x="20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22" y="12"/>
                    <a:pt x="23" y="12"/>
                    <a:pt x="23" y="12"/>
                  </a:cubicBezTo>
                  <a:cubicBezTo>
                    <a:pt x="23" y="12"/>
                    <a:pt x="23" y="12"/>
                    <a:pt x="24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0" name="Freeform 64"/>
            <p:cNvSpPr>
              <a:spLocks noEditPoints="1"/>
            </p:cNvSpPr>
            <p:nvPr/>
          </p:nvSpPr>
          <p:spPr bwMode="auto">
            <a:xfrm>
              <a:off x="2522" y="1512"/>
              <a:ext cx="38" cy="58"/>
            </a:xfrm>
            <a:custGeom>
              <a:avLst/>
              <a:gdLst>
                <a:gd name="T0" fmla="*/ 1 w 28"/>
                <a:gd name="T1" fmla="*/ 2498 h 43"/>
                <a:gd name="T2" fmla="*/ 297 w 28"/>
                <a:gd name="T3" fmla="*/ 2398 h 43"/>
                <a:gd name="T4" fmla="*/ 547 w 28"/>
                <a:gd name="T5" fmla="*/ 2251 h 43"/>
                <a:gd name="T6" fmla="*/ 577 w 28"/>
                <a:gd name="T7" fmla="*/ 2103 h 43"/>
                <a:gd name="T8" fmla="*/ 783 w 28"/>
                <a:gd name="T9" fmla="*/ 2070 h 43"/>
                <a:gd name="T10" fmla="*/ 1007 w 28"/>
                <a:gd name="T11" fmla="*/ 1949 h 43"/>
                <a:gd name="T12" fmla="*/ 1188 w 28"/>
                <a:gd name="T13" fmla="*/ 1778 h 43"/>
                <a:gd name="T14" fmla="*/ 1443 w 28"/>
                <a:gd name="T15" fmla="*/ 1559 h 43"/>
                <a:gd name="T16" fmla="*/ 1764 w 28"/>
                <a:gd name="T17" fmla="*/ 1852 h 43"/>
                <a:gd name="T18" fmla="*/ 1443 w 28"/>
                <a:gd name="T19" fmla="*/ 2575 h 43"/>
                <a:gd name="T20" fmla="*/ 1367 w 28"/>
                <a:gd name="T21" fmla="*/ 2792 h 43"/>
                <a:gd name="T22" fmla="*/ 1367 w 28"/>
                <a:gd name="T23" fmla="*/ 2982 h 43"/>
                <a:gd name="T24" fmla="*/ 1300 w 28"/>
                <a:gd name="T25" fmla="*/ 3087 h 43"/>
                <a:gd name="T26" fmla="*/ 1300 w 28"/>
                <a:gd name="T27" fmla="*/ 3235 h 43"/>
                <a:gd name="T28" fmla="*/ 1443 w 28"/>
                <a:gd name="T29" fmla="*/ 3087 h 43"/>
                <a:gd name="T30" fmla="*/ 1612 w 28"/>
                <a:gd name="T31" fmla="*/ 3036 h 43"/>
                <a:gd name="T32" fmla="*/ 2420 w 28"/>
                <a:gd name="T33" fmla="*/ 2498 h 43"/>
                <a:gd name="T34" fmla="*/ 2657 w 28"/>
                <a:gd name="T35" fmla="*/ 2398 h 43"/>
                <a:gd name="T36" fmla="*/ 2517 w 28"/>
                <a:gd name="T37" fmla="*/ 2629 h 43"/>
                <a:gd name="T38" fmla="*/ 2394 w 28"/>
                <a:gd name="T39" fmla="*/ 2837 h 43"/>
                <a:gd name="T40" fmla="*/ 1958 w 28"/>
                <a:gd name="T41" fmla="*/ 3235 h 43"/>
                <a:gd name="T42" fmla="*/ 1645 w 28"/>
                <a:gd name="T43" fmla="*/ 3369 h 43"/>
                <a:gd name="T44" fmla="*/ 1612 w 28"/>
                <a:gd name="T45" fmla="*/ 3473 h 43"/>
                <a:gd name="T46" fmla="*/ 1300 w 28"/>
                <a:gd name="T47" fmla="*/ 3611 h 43"/>
                <a:gd name="T48" fmla="*/ 1063 w 28"/>
                <a:gd name="T49" fmla="*/ 3766 h 43"/>
                <a:gd name="T50" fmla="*/ 1007 w 28"/>
                <a:gd name="T51" fmla="*/ 3766 h 43"/>
                <a:gd name="T52" fmla="*/ 783 w 28"/>
                <a:gd name="T53" fmla="*/ 3766 h 43"/>
                <a:gd name="T54" fmla="*/ 742 w 28"/>
                <a:gd name="T55" fmla="*/ 3546 h 43"/>
                <a:gd name="T56" fmla="*/ 742 w 28"/>
                <a:gd name="T57" fmla="*/ 3369 h 43"/>
                <a:gd name="T58" fmla="*/ 742 w 28"/>
                <a:gd name="T59" fmla="*/ 3261 h 43"/>
                <a:gd name="T60" fmla="*/ 742 w 28"/>
                <a:gd name="T61" fmla="*/ 3087 h 43"/>
                <a:gd name="T62" fmla="*/ 783 w 28"/>
                <a:gd name="T63" fmla="*/ 2982 h 43"/>
                <a:gd name="T64" fmla="*/ 875 w 28"/>
                <a:gd name="T65" fmla="*/ 2792 h 43"/>
                <a:gd name="T66" fmla="*/ 1007 w 28"/>
                <a:gd name="T67" fmla="*/ 2575 h 43"/>
                <a:gd name="T68" fmla="*/ 1063 w 28"/>
                <a:gd name="T69" fmla="*/ 2498 h 43"/>
                <a:gd name="T70" fmla="*/ 1188 w 28"/>
                <a:gd name="T71" fmla="*/ 2289 h 43"/>
                <a:gd name="T72" fmla="*/ 1007 w 28"/>
                <a:gd name="T73" fmla="*/ 2289 h 43"/>
                <a:gd name="T74" fmla="*/ 875 w 28"/>
                <a:gd name="T75" fmla="*/ 2289 h 43"/>
                <a:gd name="T76" fmla="*/ 783 w 28"/>
                <a:gd name="T77" fmla="*/ 2398 h 43"/>
                <a:gd name="T78" fmla="*/ 742 w 28"/>
                <a:gd name="T79" fmla="*/ 2398 h 43"/>
                <a:gd name="T80" fmla="*/ 577 w 28"/>
                <a:gd name="T81" fmla="*/ 2498 h 43"/>
                <a:gd name="T82" fmla="*/ 403 w 28"/>
                <a:gd name="T83" fmla="*/ 2629 h 43"/>
                <a:gd name="T84" fmla="*/ 219 w 28"/>
                <a:gd name="T85" fmla="*/ 2837 h 43"/>
                <a:gd name="T86" fmla="*/ 0 w 28"/>
                <a:gd name="T87" fmla="*/ 2792 h 43"/>
                <a:gd name="T88" fmla="*/ 2188 w 28"/>
                <a:gd name="T89" fmla="*/ 437 h 43"/>
                <a:gd name="T90" fmla="*/ 2188 w 28"/>
                <a:gd name="T91" fmla="*/ 240 h 43"/>
                <a:gd name="T92" fmla="*/ 2517 w 28"/>
                <a:gd name="T93" fmla="*/ 0 h 43"/>
                <a:gd name="T94" fmla="*/ 2748 w 28"/>
                <a:gd name="T95" fmla="*/ 240 h 43"/>
                <a:gd name="T96" fmla="*/ 2657 w 28"/>
                <a:gd name="T97" fmla="*/ 437 h 43"/>
                <a:gd name="T98" fmla="*/ 2394 w 28"/>
                <a:gd name="T99" fmla="*/ 589 h 43"/>
                <a:gd name="T100" fmla="*/ 2188 w 28"/>
                <a:gd name="T101" fmla="*/ 437 h 4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"/>
                <a:gd name="T154" fmla="*/ 0 h 43"/>
                <a:gd name="T155" fmla="*/ 28 w 28"/>
                <a:gd name="T156" fmla="*/ 43 h 4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" h="43">
                  <a:moveTo>
                    <a:pt x="1" y="29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6"/>
                    <a:pt x="4" y="26"/>
                    <a:pt x="5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5"/>
                    <a:pt x="6" y="24"/>
                  </a:cubicBezTo>
                  <a:cubicBezTo>
                    <a:pt x="6" y="24"/>
                    <a:pt x="7" y="24"/>
                    <a:pt x="7" y="24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10" y="22"/>
                    <a:pt x="10" y="22"/>
                  </a:cubicBezTo>
                  <a:cubicBezTo>
                    <a:pt x="11" y="21"/>
                    <a:pt x="11" y="21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3" y="20"/>
                    <a:pt x="13" y="19"/>
                    <a:pt x="14" y="19"/>
                  </a:cubicBezTo>
                  <a:cubicBezTo>
                    <a:pt x="14" y="18"/>
                    <a:pt x="15" y="18"/>
                    <a:pt x="15" y="18"/>
                  </a:cubicBezTo>
                  <a:cubicBezTo>
                    <a:pt x="16" y="18"/>
                    <a:pt x="17" y="18"/>
                    <a:pt x="17" y="19"/>
                  </a:cubicBezTo>
                  <a:cubicBezTo>
                    <a:pt x="18" y="20"/>
                    <a:pt x="19" y="21"/>
                    <a:pt x="18" y="21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8"/>
                    <a:pt x="16" y="29"/>
                    <a:pt x="15" y="29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30"/>
                    <a:pt x="14" y="31"/>
                    <a:pt x="14" y="31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2" y="35"/>
                  </a:cubicBezTo>
                  <a:cubicBezTo>
                    <a:pt x="12" y="35"/>
                    <a:pt x="13" y="36"/>
                    <a:pt x="13" y="36"/>
                  </a:cubicBezTo>
                  <a:cubicBezTo>
                    <a:pt x="13" y="35"/>
                    <a:pt x="13" y="35"/>
                    <a:pt x="14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3"/>
                    <a:pt x="17" y="33"/>
                    <a:pt x="18" y="33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7"/>
                    <a:pt x="26" y="26"/>
                    <a:pt x="26" y="26"/>
                  </a:cubicBezTo>
                  <a:cubicBezTo>
                    <a:pt x="27" y="26"/>
                    <a:pt x="27" y="26"/>
                    <a:pt x="27" y="27"/>
                  </a:cubicBezTo>
                  <a:cubicBezTo>
                    <a:pt x="27" y="28"/>
                    <a:pt x="27" y="28"/>
                    <a:pt x="26" y="29"/>
                  </a:cubicBezTo>
                  <a:cubicBezTo>
                    <a:pt x="26" y="29"/>
                    <a:pt x="26" y="30"/>
                    <a:pt x="26" y="30"/>
                  </a:cubicBezTo>
                  <a:cubicBezTo>
                    <a:pt x="25" y="31"/>
                    <a:pt x="25" y="31"/>
                    <a:pt x="25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3"/>
                    <a:pt x="23" y="33"/>
                    <a:pt x="22" y="34"/>
                  </a:cubicBezTo>
                  <a:cubicBezTo>
                    <a:pt x="21" y="34"/>
                    <a:pt x="21" y="35"/>
                    <a:pt x="20" y="36"/>
                  </a:cubicBezTo>
                  <a:cubicBezTo>
                    <a:pt x="20" y="36"/>
                    <a:pt x="19" y="37"/>
                    <a:pt x="19" y="37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40"/>
                    <a:pt x="15" y="40"/>
                    <a:pt x="14" y="40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1"/>
                    <a:pt x="13" y="41"/>
                    <a:pt x="12" y="41"/>
                  </a:cubicBezTo>
                  <a:cubicBezTo>
                    <a:pt x="12" y="41"/>
                    <a:pt x="12" y="41"/>
                    <a:pt x="11" y="42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8" y="42"/>
                    <a:pt x="8" y="42"/>
                  </a:cubicBezTo>
                  <a:cubicBezTo>
                    <a:pt x="7" y="41"/>
                    <a:pt x="7" y="41"/>
                    <a:pt x="7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9"/>
                    <a:pt x="7" y="39"/>
                    <a:pt x="7" y="38"/>
                  </a:cubicBezTo>
                  <a:cubicBezTo>
                    <a:pt x="7" y="38"/>
                    <a:pt x="7" y="38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6"/>
                    <a:pt x="7" y="35"/>
                    <a:pt x="7" y="35"/>
                  </a:cubicBezTo>
                  <a:cubicBezTo>
                    <a:pt x="7" y="35"/>
                    <a:pt x="8" y="35"/>
                    <a:pt x="8" y="34"/>
                  </a:cubicBezTo>
                  <a:cubicBezTo>
                    <a:pt x="8" y="34"/>
                    <a:pt x="8" y="34"/>
                    <a:pt x="8" y="3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9" y="32"/>
                    <a:pt x="9" y="31"/>
                  </a:cubicBezTo>
                  <a:cubicBezTo>
                    <a:pt x="9" y="31"/>
                    <a:pt x="9" y="31"/>
                    <a:pt x="9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11" y="28"/>
                    <a:pt x="11" y="28"/>
                  </a:cubicBezTo>
                  <a:cubicBezTo>
                    <a:pt x="11" y="27"/>
                    <a:pt x="11" y="27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2" y="25"/>
                    <a:pt x="11" y="25"/>
                  </a:cubicBezTo>
                  <a:cubicBezTo>
                    <a:pt x="11" y="25"/>
                    <a:pt x="11" y="25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7"/>
                    <a:pt x="9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6" y="27"/>
                    <a:pt x="6" y="28"/>
                    <a:pt x="6" y="28"/>
                  </a:cubicBezTo>
                  <a:cubicBezTo>
                    <a:pt x="6" y="29"/>
                    <a:pt x="5" y="29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30"/>
                    <a:pt x="3" y="30"/>
                    <a:pt x="3" y="31"/>
                  </a:cubicBezTo>
                  <a:cubicBezTo>
                    <a:pt x="3" y="31"/>
                    <a:pt x="2" y="31"/>
                    <a:pt x="2" y="32"/>
                  </a:cubicBezTo>
                  <a:cubicBezTo>
                    <a:pt x="2" y="32"/>
                    <a:pt x="1" y="32"/>
                    <a:pt x="1" y="32"/>
                  </a:cubicBezTo>
                  <a:cubicBezTo>
                    <a:pt x="0" y="32"/>
                    <a:pt x="0" y="32"/>
                    <a:pt x="0" y="31"/>
                  </a:cubicBezTo>
                  <a:cubicBezTo>
                    <a:pt x="1" y="29"/>
                    <a:pt x="1" y="29"/>
                    <a:pt x="1" y="29"/>
                  </a:cubicBezTo>
                  <a:close/>
                  <a:moveTo>
                    <a:pt x="22" y="5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3" y="1"/>
                    <a:pt x="24" y="1"/>
                  </a:cubicBezTo>
                  <a:cubicBezTo>
                    <a:pt x="24" y="1"/>
                    <a:pt x="25" y="0"/>
                    <a:pt x="26" y="0"/>
                  </a:cubicBezTo>
                  <a:cubicBezTo>
                    <a:pt x="26" y="0"/>
                    <a:pt x="27" y="0"/>
                    <a:pt x="27" y="1"/>
                  </a:cubicBezTo>
                  <a:cubicBezTo>
                    <a:pt x="28" y="2"/>
                    <a:pt x="28" y="2"/>
                    <a:pt x="28" y="3"/>
                  </a:cubicBezTo>
                  <a:cubicBezTo>
                    <a:pt x="28" y="3"/>
                    <a:pt x="28" y="3"/>
                    <a:pt x="27" y="4"/>
                  </a:cubicBezTo>
                  <a:cubicBezTo>
                    <a:pt x="27" y="4"/>
                    <a:pt x="27" y="4"/>
                    <a:pt x="27" y="5"/>
                  </a:cubicBezTo>
                  <a:cubicBezTo>
                    <a:pt x="27" y="5"/>
                    <a:pt x="27" y="6"/>
                    <a:pt x="26" y="6"/>
                  </a:cubicBezTo>
                  <a:cubicBezTo>
                    <a:pt x="25" y="7"/>
                    <a:pt x="25" y="7"/>
                    <a:pt x="24" y="7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22" y="6"/>
                    <a:pt x="22" y="5"/>
                    <a:pt x="22" y="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1" name="Freeform 65"/>
            <p:cNvSpPr>
              <a:spLocks noEditPoints="1"/>
            </p:cNvSpPr>
            <p:nvPr/>
          </p:nvSpPr>
          <p:spPr bwMode="auto">
            <a:xfrm>
              <a:off x="2557" y="1530"/>
              <a:ext cx="38" cy="37"/>
            </a:xfrm>
            <a:custGeom>
              <a:avLst/>
              <a:gdLst>
                <a:gd name="T0" fmla="*/ 1869 w 28"/>
                <a:gd name="T1" fmla="*/ 1512 h 28"/>
                <a:gd name="T2" fmla="*/ 1764 w 28"/>
                <a:gd name="T3" fmla="*/ 1594 h 28"/>
                <a:gd name="T4" fmla="*/ 1612 w 28"/>
                <a:gd name="T5" fmla="*/ 1657 h 28"/>
                <a:gd name="T6" fmla="*/ 1367 w 28"/>
                <a:gd name="T7" fmla="*/ 1672 h 28"/>
                <a:gd name="T8" fmla="*/ 1063 w 28"/>
                <a:gd name="T9" fmla="*/ 1789 h 28"/>
                <a:gd name="T10" fmla="*/ 875 w 28"/>
                <a:gd name="T11" fmla="*/ 1858 h 28"/>
                <a:gd name="T12" fmla="*/ 783 w 28"/>
                <a:gd name="T13" fmla="*/ 1858 h 28"/>
                <a:gd name="T14" fmla="*/ 577 w 28"/>
                <a:gd name="T15" fmla="*/ 1789 h 28"/>
                <a:gd name="T16" fmla="*/ 547 w 28"/>
                <a:gd name="T17" fmla="*/ 1672 h 28"/>
                <a:gd name="T18" fmla="*/ 297 w 28"/>
                <a:gd name="T19" fmla="*/ 1594 h 28"/>
                <a:gd name="T20" fmla="*/ 297 w 28"/>
                <a:gd name="T21" fmla="*/ 1406 h 28"/>
                <a:gd name="T22" fmla="*/ 297 w 28"/>
                <a:gd name="T23" fmla="*/ 1265 h 28"/>
                <a:gd name="T24" fmla="*/ 403 w 28"/>
                <a:gd name="T25" fmla="*/ 1072 h 28"/>
                <a:gd name="T26" fmla="*/ 547 w 28"/>
                <a:gd name="T27" fmla="*/ 811 h 28"/>
                <a:gd name="T28" fmla="*/ 297 w 28"/>
                <a:gd name="T29" fmla="*/ 957 h 28"/>
                <a:gd name="T30" fmla="*/ 219 w 28"/>
                <a:gd name="T31" fmla="*/ 957 h 28"/>
                <a:gd name="T32" fmla="*/ 1 w 28"/>
                <a:gd name="T33" fmla="*/ 1072 h 28"/>
                <a:gd name="T34" fmla="*/ 0 w 28"/>
                <a:gd name="T35" fmla="*/ 1064 h 28"/>
                <a:gd name="T36" fmla="*/ 1 w 28"/>
                <a:gd name="T37" fmla="*/ 811 h 28"/>
                <a:gd name="T38" fmla="*/ 403 w 28"/>
                <a:gd name="T39" fmla="*/ 724 h 28"/>
                <a:gd name="T40" fmla="*/ 742 w 28"/>
                <a:gd name="T41" fmla="*/ 548 h 28"/>
                <a:gd name="T42" fmla="*/ 1007 w 28"/>
                <a:gd name="T43" fmla="*/ 415 h 28"/>
                <a:gd name="T44" fmla="*/ 1645 w 28"/>
                <a:gd name="T45" fmla="*/ 151 h 28"/>
                <a:gd name="T46" fmla="*/ 1869 w 28"/>
                <a:gd name="T47" fmla="*/ 1 h 28"/>
                <a:gd name="T48" fmla="*/ 2087 w 28"/>
                <a:gd name="T49" fmla="*/ 0 h 28"/>
                <a:gd name="T50" fmla="*/ 2394 w 28"/>
                <a:gd name="T51" fmla="*/ 1 h 28"/>
                <a:gd name="T52" fmla="*/ 2517 w 28"/>
                <a:gd name="T53" fmla="*/ 151 h 28"/>
                <a:gd name="T54" fmla="*/ 2517 w 28"/>
                <a:gd name="T55" fmla="*/ 349 h 28"/>
                <a:gd name="T56" fmla="*/ 2748 w 28"/>
                <a:gd name="T57" fmla="*/ 461 h 28"/>
                <a:gd name="T58" fmla="*/ 2657 w 28"/>
                <a:gd name="T59" fmla="*/ 805 h 28"/>
                <a:gd name="T60" fmla="*/ 2657 w 28"/>
                <a:gd name="T61" fmla="*/ 811 h 28"/>
                <a:gd name="T62" fmla="*/ 2517 w 28"/>
                <a:gd name="T63" fmla="*/ 957 h 28"/>
                <a:gd name="T64" fmla="*/ 2420 w 28"/>
                <a:gd name="T65" fmla="*/ 1064 h 28"/>
                <a:gd name="T66" fmla="*/ 2394 w 28"/>
                <a:gd name="T67" fmla="*/ 1072 h 28"/>
                <a:gd name="T68" fmla="*/ 2233 w 28"/>
                <a:gd name="T69" fmla="*/ 1254 h 28"/>
                <a:gd name="T70" fmla="*/ 2188 w 28"/>
                <a:gd name="T71" fmla="*/ 1406 h 28"/>
                <a:gd name="T72" fmla="*/ 783 w 28"/>
                <a:gd name="T73" fmla="*/ 1594 h 28"/>
                <a:gd name="T74" fmla="*/ 783 w 28"/>
                <a:gd name="T75" fmla="*/ 1657 h 28"/>
                <a:gd name="T76" fmla="*/ 875 w 28"/>
                <a:gd name="T77" fmla="*/ 1657 h 28"/>
                <a:gd name="T78" fmla="*/ 1300 w 28"/>
                <a:gd name="T79" fmla="*/ 1594 h 28"/>
                <a:gd name="T80" fmla="*/ 1443 w 28"/>
                <a:gd name="T81" fmla="*/ 1417 h 28"/>
                <a:gd name="T82" fmla="*/ 1612 w 28"/>
                <a:gd name="T83" fmla="*/ 1406 h 28"/>
                <a:gd name="T84" fmla="*/ 1645 w 28"/>
                <a:gd name="T85" fmla="*/ 1265 h 28"/>
                <a:gd name="T86" fmla="*/ 1958 w 28"/>
                <a:gd name="T87" fmla="*/ 1072 h 28"/>
                <a:gd name="T88" fmla="*/ 2087 w 28"/>
                <a:gd name="T89" fmla="*/ 1064 h 28"/>
                <a:gd name="T90" fmla="*/ 2188 w 28"/>
                <a:gd name="T91" fmla="*/ 811 h 28"/>
                <a:gd name="T92" fmla="*/ 2188 w 28"/>
                <a:gd name="T93" fmla="*/ 614 h 28"/>
                <a:gd name="T94" fmla="*/ 2233 w 28"/>
                <a:gd name="T95" fmla="*/ 415 h 28"/>
                <a:gd name="T96" fmla="*/ 2233 w 28"/>
                <a:gd name="T97" fmla="*/ 349 h 28"/>
                <a:gd name="T98" fmla="*/ 1869 w 28"/>
                <a:gd name="T99" fmla="*/ 461 h 28"/>
                <a:gd name="T100" fmla="*/ 1764 w 28"/>
                <a:gd name="T101" fmla="*/ 548 h 28"/>
                <a:gd name="T102" fmla="*/ 1645 w 28"/>
                <a:gd name="T103" fmla="*/ 609 h 28"/>
                <a:gd name="T104" fmla="*/ 1443 w 28"/>
                <a:gd name="T105" fmla="*/ 614 h 28"/>
                <a:gd name="T106" fmla="*/ 1300 w 28"/>
                <a:gd name="T107" fmla="*/ 805 h 28"/>
                <a:gd name="T108" fmla="*/ 1063 w 28"/>
                <a:gd name="T109" fmla="*/ 949 h 28"/>
                <a:gd name="T110" fmla="*/ 875 w 28"/>
                <a:gd name="T111" fmla="*/ 1206 h 28"/>
                <a:gd name="T112" fmla="*/ 783 w 28"/>
                <a:gd name="T113" fmla="*/ 1254 h 28"/>
                <a:gd name="T114" fmla="*/ 875 w 28"/>
                <a:gd name="T115" fmla="*/ 1265 h 28"/>
                <a:gd name="T116" fmla="*/ 783 w 28"/>
                <a:gd name="T117" fmla="*/ 1417 h 2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"/>
                <a:gd name="T178" fmla="*/ 0 h 28"/>
                <a:gd name="T179" fmla="*/ 28 w 28"/>
                <a:gd name="T180" fmla="*/ 28 h 2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" h="28">
                  <a:moveTo>
                    <a:pt x="22" y="21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8" y="23"/>
                    <a:pt x="18" y="24"/>
                  </a:cubicBezTo>
                  <a:cubicBezTo>
                    <a:pt x="17" y="24"/>
                    <a:pt x="17" y="25"/>
                    <a:pt x="1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5" y="26"/>
                    <a:pt x="15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1" y="27"/>
                  </a:cubicBezTo>
                  <a:cubicBezTo>
                    <a:pt x="11" y="28"/>
                    <a:pt x="11" y="28"/>
                    <a:pt x="10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8" y="28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6" y="27"/>
                    <a:pt x="6" y="27"/>
                  </a:cubicBezTo>
                  <a:cubicBezTo>
                    <a:pt x="6" y="27"/>
                    <a:pt x="6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3" y="24"/>
                    <a:pt x="3" y="24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9"/>
                    <a:pt x="4" y="19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3"/>
                    <a:pt x="5" y="13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6"/>
                    <a:pt x="2" y="16"/>
                  </a:cubicBezTo>
                  <a:cubicBezTo>
                    <a:pt x="2" y="17"/>
                    <a:pt x="1" y="17"/>
                    <a:pt x="1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1" y="14"/>
                    <a:pt x="1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1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6" y="9"/>
                    <a:pt x="7" y="9"/>
                    <a:pt x="7" y="8"/>
                  </a:cubicBezTo>
                  <a:cubicBezTo>
                    <a:pt x="8" y="8"/>
                    <a:pt x="8" y="7"/>
                    <a:pt x="9" y="7"/>
                  </a:cubicBezTo>
                  <a:cubicBezTo>
                    <a:pt x="9" y="7"/>
                    <a:pt x="10" y="6"/>
                    <a:pt x="10" y="6"/>
                  </a:cubicBezTo>
                  <a:cubicBezTo>
                    <a:pt x="11" y="5"/>
                    <a:pt x="12" y="5"/>
                    <a:pt x="13" y="4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2"/>
                    <a:pt x="18" y="2"/>
                    <a:pt x="18" y="2"/>
                  </a:cubicBezTo>
                  <a:cubicBezTo>
                    <a:pt x="18" y="2"/>
                    <a:pt x="19" y="1"/>
                    <a:pt x="19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4" y="1"/>
                    <a:pt x="24" y="1"/>
                  </a:cubicBezTo>
                  <a:cubicBezTo>
                    <a:pt x="24" y="1"/>
                    <a:pt x="24" y="1"/>
                    <a:pt x="25" y="1"/>
                  </a:cubicBezTo>
                  <a:cubicBezTo>
                    <a:pt x="25" y="1"/>
                    <a:pt x="26" y="2"/>
                    <a:pt x="26" y="2"/>
                  </a:cubicBezTo>
                  <a:cubicBezTo>
                    <a:pt x="27" y="2"/>
                    <a:pt x="27" y="3"/>
                    <a:pt x="27" y="4"/>
                  </a:cubicBezTo>
                  <a:cubicBezTo>
                    <a:pt x="26" y="4"/>
                    <a:pt x="26" y="5"/>
                    <a:pt x="26" y="5"/>
                  </a:cubicBezTo>
                  <a:cubicBezTo>
                    <a:pt x="26" y="5"/>
                    <a:pt x="26" y="5"/>
                    <a:pt x="27" y="5"/>
                  </a:cubicBezTo>
                  <a:cubicBezTo>
                    <a:pt x="27" y="6"/>
                    <a:pt x="27" y="6"/>
                    <a:pt x="28" y="7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6" y="16"/>
                    <a:pt x="2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4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20"/>
                    <a:pt x="22" y="20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lose/>
                  <a:moveTo>
                    <a:pt x="8" y="24"/>
                  </a:move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2" y="24"/>
                    <a:pt x="13" y="24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4" y="23"/>
                    <a:pt x="15" y="23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7" y="20"/>
                  </a:cubicBezTo>
                  <a:cubicBezTo>
                    <a:pt x="18" y="19"/>
                    <a:pt x="18" y="19"/>
                    <a:pt x="19" y="19"/>
                  </a:cubicBezTo>
                  <a:cubicBezTo>
                    <a:pt x="19" y="18"/>
                    <a:pt x="19" y="18"/>
                    <a:pt x="20" y="17"/>
                  </a:cubicBezTo>
                  <a:cubicBezTo>
                    <a:pt x="20" y="17"/>
                    <a:pt x="20" y="17"/>
                    <a:pt x="20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5"/>
                    <a:pt x="21" y="15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3" y="12"/>
                    <a:pt x="23" y="12"/>
                  </a:cubicBezTo>
                  <a:cubicBezTo>
                    <a:pt x="23" y="11"/>
                    <a:pt x="22" y="11"/>
                    <a:pt x="22" y="10"/>
                  </a:cubicBezTo>
                  <a:cubicBezTo>
                    <a:pt x="21" y="10"/>
                    <a:pt x="21" y="9"/>
                    <a:pt x="21" y="8"/>
                  </a:cubicBezTo>
                  <a:cubicBezTo>
                    <a:pt x="21" y="8"/>
                    <a:pt x="22" y="7"/>
                    <a:pt x="23" y="6"/>
                  </a:cubicBezTo>
                  <a:cubicBezTo>
                    <a:pt x="23" y="6"/>
                    <a:pt x="24" y="5"/>
                    <a:pt x="24" y="5"/>
                  </a:cubicBezTo>
                  <a:cubicBezTo>
                    <a:pt x="24" y="5"/>
                    <a:pt x="24" y="5"/>
                    <a:pt x="23" y="5"/>
                  </a:cubicBezTo>
                  <a:cubicBezTo>
                    <a:pt x="23" y="5"/>
                    <a:pt x="23" y="5"/>
                    <a:pt x="22" y="6"/>
                  </a:cubicBezTo>
                  <a:cubicBezTo>
                    <a:pt x="22" y="6"/>
                    <a:pt x="21" y="7"/>
                    <a:pt x="19" y="7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7"/>
                    <a:pt x="18" y="7"/>
                    <a:pt x="18" y="8"/>
                  </a:cubicBezTo>
                  <a:cubicBezTo>
                    <a:pt x="18" y="8"/>
                    <a:pt x="17" y="8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6" y="9"/>
                    <a:pt x="16" y="9"/>
                  </a:cubicBezTo>
                  <a:cubicBezTo>
                    <a:pt x="16" y="10"/>
                    <a:pt x="15" y="10"/>
                    <a:pt x="15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1" y="1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7"/>
                    <a:pt x="9" y="17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2"/>
                    <a:pt x="8" y="22"/>
                    <a:pt x="8" y="22"/>
                  </a:cubicBezTo>
                  <a:lnTo>
                    <a:pt x="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2" name="Freeform 66"/>
            <p:cNvSpPr>
              <a:spLocks/>
            </p:cNvSpPr>
            <p:nvPr/>
          </p:nvSpPr>
          <p:spPr bwMode="auto">
            <a:xfrm>
              <a:off x="2599" y="1528"/>
              <a:ext cx="62" cy="34"/>
            </a:xfrm>
            <a:custGeom>
              <a:avLst/>
              <a:gdLst>
                <a:gd name="T0" fmla="*/ 2431 w 47"/>
                <a:gd name="T1" fmla="*/ 1321 h 25"/>
                <a:gd name="T2" fmla="*/ 2551 w 47"/>
                <a:gd name="T3" fmla="*/ 1034 h 25"/>
                <a:gd name="T4" fmla="*/ 2853 w 47"/>
                <a:gd name="T5" fmla="*/ 760 h 25"/>
                <a:gd name="T6" fmla="*/ 2989 w 47"/>
                <a:gd name="T7" fmla="*/ 581 h 25"/>
                <a:gd name="T8" fmla="*/ 2853 w 47"/>
                <a:gd name="T9" fmla="*/ 1034 h 25"/>
                <a:gd name="T10" fmla="*/ 2551 w 47"/>
                <a:gd name="T11" fmla="*/ 1461 h 25"/>
                <a:gd name="T12" fmla="*/ 2381 w 47"/>
                <a:gd name="T13" fmla="*/ 1912 h 25"/>
                <a:gd name="T14" fmla="*/ 2155 w 47"/>
                <a:gd name="T15" fmla="*/ 2120 h 25"/>
                <a:gd name="T16" fmla="*/ 1980 w 47"/>
                <a:gd name="T17" fmla="*/ 2221 h 25"/>
                <a:gd name="T18" fmla="*/ 1805 w 47"/>
                <a:gd name="T19" fmla="*/ 2120 h 25"/>
                <a:gd name="T20" fmla="*/ 1640 w 47"/>
                <a:gd name="T21" fmla="*/ 1690 h 25"/>
                <a:gd name="T22" fmla="*/ 1718 w 47"/>
                <a:gd name="T23" fmla="*/ 1633 h 25"/>
                <a:gd name="T24" fmla="*/ 1640 w 47"/>
                <a:gd name="T25" fmla="*/ 1321 h 25"/>
                <a:gd name="T26" fmla="*/ 1718 w 47"/>
                <a:gd name="T27" fmla="*/ 1201 h 25"/>
                <a:gd name="T28" fmla="*/ 1718 w 47"/>
                <a:gd name="T29" fmla="*/ 760 h 25"/>
                <a:gd name="T30" fmla="*/ 1640 w 47"/>
                <a:gd name="T31" fmla="*/ 760 h 25"/>
                <a:gd name="T32" fmla="*/ 1397 w 47"/>
                <a:gd name="T33" fmla="*/ 883 h 25"/>
                <a:gd name="T34" fmla="*/ 1239 w 47"/>
                <a:gd name="T35" fmla="*/ 1201 h 25"/>
                <a:gd name="T36" fmla="*/ 803 w 47"/>
                <a:gd name="T37" fmla="*/ 1690 h 25"/>
                <a:gd name="T38" fmla="*/ 609 w 47"/>
                <a:gd name="T39" fmla="*/ 1912 h 25"/>
                <a:gd name="T40" fmla="*/ 541 w 47"/>
                <a:gd name="T41" fmla="*/ 2221 h 25"/>
                <a:gd name="T42" fmla="*/ 410 w 47"/>
                <a:gd name="T43" fmla="*/ 2298 h 25"/>
                <a:gd name="T44" fmla="*/ 260 w 47"/>
                <a:gd name="T45" fmla="*/ 2530 h 25"/>
                <a:gd name="T46" fmla="*/ 149 w 47"/>
                <a:gd name="T47" fmla="*/ 2221 h 25"/>
                <a:gd name="T48" fmla="*/ 260 w 47"/>
                <a:gd name="T49" fmla="*/ 1633 h 25"/>
                <a:gd name="T50" fmla="*/ 452 w 47"/>
                <a:gd name="T51" fmla="*/ 1321 h 25"/>
                <a:gd name="T52" fmla="*/ 541 w 47"/>
                <a:gd name="T53" fmla="*/ 1201 h 25"/>
                <a:gd name="T54" fmla="*/ 609 w 47"/>
                <a:gd name="T55" fmla="*/ 790 h 25"/>
                <a:gd name="T56" fmla="*/ 452 w 47"/>
                <a:gd name="T57" fmla="*/ 1074 h 25"/>
                <a:gd name="T58" fmla="*/ 197 w 47"/>
                <a:gd name="T59" fmla="*/ 1406 h 25"/>
                <a:gd name="T60" fmla="*/ 1 w 47"/>
                <a:gd name="T61" fmla="*/ 1461 h 25"/>
                <a:gd name="T62" fmla="*/ 197 w 47"/>
                <a:gd name="T63" fmla="*/ 883 h 25"/>
                <a:gd name="T64" fmla="*/ 541 w 47"/>
                <a:gd name="T65" fmla="*/ 559 h 25"/>
                <a:gd name="T66" fmla="*/ 1037 w 47"/>
                <a:gd name="T67" fmla="*/ 302 h 25"/>
                <a:gd name="T68" fmla="*/ 1037 w 47"/>
                <a:gd name="T69" fmla="*/ 883 h 25"/>
                <a:gd name="T70" fmla="*/ 1037 w 47"/>
                <a:gd name="T71" fmla="*/ 1034 h 25"/>
                <a:gd name="T72" fmla="*/ 1243 w 47"/>
                <a:gd name="T73" fmla="*/ 760 h 25"/>
                <a:gd name="T74" fmla="*/ 1397 w 47"/>
                <a:gd name="T75" fmla="*/ 559 h 25"/>
                <a:gd name="T76" fmla="*/ 1640 w 47"/>
                <a:gd name="T77" fmla="*/ 222 h 25"/>
                <a:gd name="T78" fmla="*/ 1805 w 47"/>
                <a:gd name="T79" fmla="*/ 222 h 25"/>
                <a:gd name="T80" fmla="*/ 2163 w 47"/>
                <a:gd name="T81" fmla="*/ 222 h 25"/>
                <a:gd name="T82" fmla="*/ 2163 w 47"/>
                <a:gd name="T83" fmla="*/ 760 h 25"/>
                <a:gd name="T84" fmla="*/ 2155 w 47"/>
                <a:gd name="T85" fmla="*/ 1034 h 25"/>
                <a:gd name="T86" fmla="*/ 2041 w 47"/>
                <a:gd name="T87" fmla="*/ 1406 h 25"/>
                <a:gd name="T88" fmla="*/ 2163 w 47"/>
                <a:gd name="T89" fmla="*/ 1633 h 25"/>
                <a:gd name="T90" fmla="*/ 2431 w 47"/>
                <a:gd name="T91" fmla="*/ 1321 h 2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7"/>
                <a:gd name="T139" fmla="*/ 0 h 25"/>
                <a:gd name="T140" fmla="*/ 47 w 47"/>
                <a:gd name="T141" fmla="*/ 25 h 2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7" h="25">
                  <a:moveTo>
                    <a:pt x="38" y="13"/>
                  </a:move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2"/>
                    <a:pt x="39" y="12"/>
                    <a:pt x="39" y="12"/>
                  </a:cubicBezTo>
                  <a:cubicBezTo>
                    <a:pt x="40" y="11"/>
                    <a:pt x="40" y="11"/>
                    <a:pt x="40" y="10"/>
                  </a:cubicBezTo>
                  <a:cubicBezTo>
                    <a:pt x="41" y="10"/>
                    <a:pt x="42" y="9"/>
                    <a:pt x="43" y="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10"/>
                    <a:pt x="45" y="10"/>
                  </a:cubicBezTo>
                  <a:cubicBezTo>
                    <a:pt x="45" y="11"/>
                    <a:pt x="44" y="11"/>
                    <a:pt x="43" y="1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20"/>
                    <a:pt x="35" y="20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2"/>
                    <a:pt x="32" y="22"/>
                    <a:pt x="32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2"/>
                    <a:pt x="30" y="22"/>
                    <a:pt x="29" y="22"/>
                  </a:cubicBezTo>
                  <a:cubicBezTo>
                    <a:pt x="29" y="21"/>
                    <a:pt x="29" y="21"/>
                    <a:pt x="28" y="21"/>
                  </a:cubicBezTo>
                  <a:cubicBezTo>
                    <a:pt x="28" y="21"/>
                    <a:pt x="28" y="21"/>
                    <a:pt x="27" y="20"/>
                  </a:cubicBezTo>
                  <a:cubicBezTo>
                    <a:pt x="27" y="19"/>
                    <a:pt x="26" y="18"/>
                    <a:pt x="26" y="18"/>
                  </a:cubicBezTo>
                  <a:cubicBezTo>
                    <a:pt x="26" y="18"/>
                    <a:pt x="26" y="18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5"/>
                  </a:cubicBezTo>
                  <a:cubicBezTo>
                    <a:pt x="26" y="15"/>
                    <a:pt x="26" y="15"/>
                    <a:pt x="26" y="14"/>
                  </a:cubicBezTo>
                  <a:cubicBezTo>
                    <a:pt x="27" y="14"/>
                    <a:pt x="26" y="14"/>
                    <a:pt x="26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2"/>
                    <a:pt x="27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7" y="7"/>
                    <a:pt x="27" y="7"/>
                  </a:cubicBezTo>
                  <a:cubicBezTo>
                    <a:pt x="27" y="7"/>
                    <a:pt x="26" y="7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9"/>
                    <a:pt x="23" y="9"/>
                    <a:pt x="23" y="9"/>
                  </a:cubicBezTo>
                  <a:cubicBezTo>
                    <a:pt x="23" y="9"/>
                    <a:pt x="22" y="9"/>
                    <a:pt x="22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0" y="11"/>
                    <a:pt x="19" y="12"/>
                  </a:cubicBezTo>
                  <a:cubicBezTo>
                    <a:pt x="18" y="13"/>
                    <a:pt x="17" y="14"/>
                    <a:pt x="16" y="15"/>
                  </a:cubicBezTo>
                  <a:cubicBezTo>
                    <a:pt x="15" y="16"/>
                    <a:pt x="14" y="16"/>
                    <a:pt x="14" y="16"/>
                  </a:cubicBezTo>
                  <a:cubicBezTo>
                    <a:pt x="13" y="16"/>
                    <a:pt x="13" y="17"/>
                    <a:pt x="13" y="17"/>
                  </a:cubicBezTo>
                  <a:cubicBezTo>
                    <a:pt x="13" y="18"/>
                    <a:pt x="13" y="18"/>
                    <a:pt x="12" y="18"/>
                  </a:cubicBezTo>
                  <a:cubicBezTo>
                    <a:pt x="12" y="18"/>
                    <a:pt x="12" y="19"/>
                    <a:pt x="11" y="19"/>
                  </a:cubicBezTo>
                  <a:cubicBezTo>
                    <a:pt x="11" y="19"/>
                    <a:pt x="10" y="19"/>
                    <a:pt x="10" y="19"/>
                  </a:cubicBezTo>
                  <a:cubicBezTo>
                    <a:pt x="10" y="19"/>
                    <a:pt x="10" y="19"/>
                    <a:pt x="9" y="20"/>
                  </a:cubicBezTo>
                  <a:cubicBezTo>
                    <a:pt x="9" y="21"/>
                    <a:pt x="9" y="21"/>
                    <a:pt x="8" y="21"/>
                  </a:cubicBezTo>
                  <a:cubicBezTo>
                    <a:pt x="8" y="21"/>
                    <a:pt x="8" y="21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6" y="23"/>
                  </a:cubicBezTo>
                  <a:cubicBezTo>
                    <a:pt x="6" y="23"/>
                    <a:pt x="5" y="23"/>
                    <a:pt x="5" y="23"/>
                  </a:cubicBezTo>
                  <a:cubicBezTo>
                    <a:pt x="5" y="24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5"/>
                    <a:pt x="3" y="24"/>
                    <a:pt x="3" y="24"/>
                  </a:cubicBezTo>
                  <a:cubicBezTo>
                    <a:pt x="3" y="24"/>
                    <a:pt x="2" y="24"/>
                    <a:pt x="2" y="23"/>
                  </a:cubicBezTo>
                  <a:cubicBezTo>
                    <a:pt x="2" y="23"/>
                    <a:pt x="2" y="22"/>
                    <a:pt x="2" y="22"/>
                  </a:cubicBezTo>
                  <a:cubicBezTo>
                    <a:pt x="2" y="19"/>
                    <a:pt x="3" y="17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6"/>
                    <a:pt x="5" y="15"/>
                    <a:pt x="5" y="15"/>
                  </a:cubicBezTo>
                  <a:cubicBezTo>
                    <a:pt x="5" y="15"/>
                    <a:pt x="6" y="14"/>
                    <a:pt x="6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1"/>
                    <a:pt x="8" y="11"/>
                    <a:pt x="9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9"/>
                    <a:pt x="9" y="9"/>
                    <a:pt x="8" y="9"/>
                  </a:cubicBezTo>
                  <a:cubicBezTo>
                    <a:pt x="8" y="10"/>
                    <a:pt x="8" y="10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2"/>
                    <a:pt x="4" y="12"/>
                    <a:pt x="4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3" y="14"/>
                    <a:pt x="3" y="14"/>
                    <a:pt x="2" y="14"/>
                  </a:cubicBezTo>
                  <a:cubicBezTo>
                    <a:pt x="2" y="14"/>
                    <a:pt x="2" y="14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4" y="8"/>
                    <a:pt x="5" y="7"/>
                    <a:pt x="6" y="7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10" y="4"/>
                    <a:pt x="11" y="3"/>
                  </a:cubicBezTo>
                  <a:cubicBezTo>
                    <a:pt x="11" y="3"/>
                    <a:pt x="12" y="2"/>
                    <a:pt x="12" y="2"/>
                  </a:cubicBezTo>
                  <a:cubicBezTo>
                    <a:pt x="14" y="2"/>
                    <a:pt x="15" y="2"/>
                    <a:pt x="16" y="3"/>
                  </a:cubicBezTo>
                  <a:cubicBezTo>
                    <a:pt x="16" y="4"/>
                    <a:pt x="16" y="5"/>
                    <a:pt x="16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1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7" y="10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9" y="7"/>
                    <a:pt x="20" y="7"/>
                  </a:cubicBezTo>
                  <a:cubicBezTo>
                    <a:pt x="20" y="7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5"/>
                    <a:pt x="23" y="4"/>
                    <a:pt x="24" y="4"/>
                  </a:cubicBezTo>
                  <a:cubicBezTo>
                    <a:pt x="24" y="4"/>
                    <a:pt x="24" y="4"/>
                    <a:pt x="25" y="3"/>
                  </a:cubicBezTo>
                  <a:cubicBezTo>
                    <a:pt x="25" y="3"/>
                    <a:pt x="26" y="3"/>
                    <a:pt x="26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9" y="1"/>
                    <a:pt x="29" y="1"/>
                  </a:cubicBezTo>
                  <a:cubicBezTo>
                    <a:pt x="30" y="1"/>
                    <a:pt x="30" y="0"/>
                    <a:pt x="31" y="0"/>
                  </a:cubicBezTo>
                  <a:cubicBezTo>
                    <a:pt x="32" y="0"/>
                    <a:pt x="33" y="1"/>
                    <a:pt x="34" y="2"/>
                  </a:cubicBezTo>
                  <a:cubicBezTo>
                    <a:pt x="34" y="3"/>
                    <a:pt x="35" y="4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1"/>
                    <a:pt x="33" y="12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5" y="16"/>
                    <a:pt x="35" y="15"/>
                    <a:pt x="35" y="15"/>
                  </a:cubicBezTo>
                  <a:cubicBezTo>
                    <a:pt x="36" y="15"/>
                    <a:pt x="36" y="14"/>
                    <a:pt x="37" y="14"/>
                  </a:cubicBezTo>
                  <a:cubicBezTo>
                    <a:pt x="37" y="13"/>
                    <a:pt x="37" y="13"/>
                    <a:pt x="38" y="1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3" name="Freeform 67"/>
            <p:cNvSpPr>
              <a:spLocks/>
            </p:cNvSpPr>
            <p:nvPr/>
          </p:nvSpPr>
          <p:spPr bwMode="auto">
            <a:xfrm>
              <a:off x="2655" y="1516"/>
              <a:ext cx="45" cy="42"/>
            </a:xfrm>
            <a:custGeom>
              <a:avLst/>
              <a:gdLst>
                <a:gd name="T0" fmla="*/ 879 w 34"/>
                <a:gd name="T1" fmla="*/ 638 h 31"/>
                <a:gd name="T2" fmla="*/ 990 w 34"/>
                <a:gd name="T3" fmla="*/ 348 h 31"/>
                <a:gd name="T4" fmla="*/ 1226 w 34"/>
                <a:gd name="T5" fmla="*/ 0 h 31"/>
                <a:gd name="T6" fmla="*/ 1425 w 34"/>
                <a:gd name="T7" fmla="*/ 348 h 31"/>
                <a:gd name="T8" fmla="*/ 1425 w 34"/>
                <a:gd name="T9" fmla="*/ 989 h 31"/>
                <a:gd name="T10" fmla="*/ 1425 w 34"/>
                <a:gd name="T11" fmla="*/ 1171 h 31"/>
                <a:gd name="T12" fmla="*/ 1310 w 34"/>
                <a:gd name="T13" fmla="*/ 1416 h 31"/>
                <a:gd name="T14" fmla="*/ 1277 w 34"/>
                <a:gd name="T15" fmla="*/ 1726 h 31"/>
                <a:gd name="T16" fmla="*/ 1431 w 34"/>
                <a:gd name="T17" fmla="*/ 1587 h 31"/>
                <a:gd name="T18" fmla="*/ 1690 w 34"/>
                <a:gd name="T19" fmla="*/ 1340 h 31"/>
                <a:gd name="T20" fmla="*/ 1734 w 34"/>
                <a:gd name="T21" fmla="*/ 1274 h 31"/>
                <a:gd name="T22" fmla="*/ 1886 w 34"/>
                <a:gd name="T23" fmla="*/ 1171 h 31"/>
                <a:gd name="T24" fmla="*/ 2037 w 34"/>
                <a:gd name="T25" fmla="*/ 989 h 31"/>
                <a:gd name="T26" fmla="*/ 2237 w 34"/>
                <a:gd name="T27" fmla="*/ 771 h 31"/>
                <a:gd name="T28" fmla="*/ 2295 w 34"/>
                <a:gd name="T29" fmla="*/ 989 h 31"/>
                <a:gd name="T30" fmla="*/ 2042 w 34"/>
                <a:gd name="T31" fmla="*/ 1274 h 31"/>
                <a:gd name="T32" fmla="*/ 1886 w 34"/>
                <a:gd name="T33" fmla="*/ 1587 h 31"/>
                <a:gd name="T34" fmla="*/ 1842 w 34"/>
                <a:gd name="T35" fmla="*/ 1604 h 31"/>
                <a:gd name="T36" fmla="*/ 1690 w 34"/>
                <a:gd name="T37" fmla="*/ 1726 h 31"/>
                <a:gd name="T38" fmla="*/ 1539 w 34"/>
                <a:gd name="T39" fmla="*/ 1918 h 31"/>
                <a:gd name="T40" fmla="*/ 1425 w 34"/>
                <a:gd name="T41" fmla="*/ 2150 h 31"/>
                <a:gd name="T42" fmla="*/ 1277 w 34"/>
                <a:gd name="T43" fmla="*/ 2173 h 31"/>
                <a:gd name="T44" fmla="*/ 1163 w 34"/>
                <a:gd name="T45" fmla="*/ 2338 h 31"/>
                <a:gd name="T46" fmla="*/ 1077 w 34"/>
                <a:gd name="T47" fmla="*/ 2368 h 31"/>
                <a:gd name="T48" fmla="*/ 879 w 34"/>
                <a:gd name="T49" fmla="*/ 2599 h 31"/>
                <a:gd name="T50" fmla="*/ 664 w 34"/>
                <a:gd name="T51" fmla="*/ 2769 h 31"/>
                <a:gd name="T52" fmla="*/ 565 w 34"/>
                <a:gd name="T53" fmla="*/ 2913 h 31"/>
                <a:gd name="T54" fmla="*/ 151 w 34"/>
                <a:gd name="T55" fmla="*/ 2944 h 31"/>
                <a:gd name="T56" fmla="*/ 0 w 34"/>
                <a:gd name="T57" fmla="*/ 2628 h 31"/>
                <a:gd name="T58" fmla="*/ 0 w 34"/>
                <a:gd name="T59" fmla="*/ 2459 h 31"/>
                <a:gd name="T60" fmla="*/ 265 w 34"/>
                <a:gd name="T61" fmla="*/ 2338 h 31"/>
                <a:gd name="T62" fmla="*/ 351 w 34"/>
                <a:gd name="T63" fmla="*/ 2173 h 31"/>
                <a:gd name="T64" fmla="*/ 465 w 34"/>
                <a:gd name="T65" fmla="*/ 2338 h 31"/>
                <a:gd name="T66" fmla="*/ 565 w 34"/>
                <a:gd name="T67" fmla="*/ 2338 h 31"/>
                <a:gd name="T68" fmla="*/ 664 w 34"/>
                <a:gd name="T69" fmla="*/ 2150 h 31"/>
                <a:gd name="T70" fmla="*/ 748 w 34"/>
                <a:gd name="T71" fmla="*/ 1940 h 31"/>
                <a:gd name="T72" fmla="*/ 965 w 34"/>
                <a:gd name="T73" fmla="*/ 1726 h 31"/>
                <a:gd name="T74" fmla="*/ 965 w 34"/>
                <a:gd name="T75" fmla="*/ 1587 h 31"/>
                <a:gd name="T76" fmla="*/ 990 w 34"/>
                <a:gd name="T77" fmla="*/ 1416 h 31"/>
                <a:gd name="T78" fmla="*/ 1077 w 34"/>
                <a:gd name="T79" fmla="*/ 1340 h 31"/>
                <a:gd name="T80" fmla="*/ 1077 w 34"/>
                <a:gd name="T81" fmla="*/ 1274 h 31"/>
                <a:gd name="T82" fmla="*/ 1077 w 34"/>
                <a:gd name="T83" fmla="*/ 1045 h 31"/>
                <a:gd name="T84" fmla="*/ 1077 w 34"/>
                <a:gd name="T85" fmla="*/ 989 h 31"/>
                <a:gd name="T86" fmla="*/ 1077 w 34"/>
                <a:gd name="T87" fmla="*/ 771 h 31"/>
                <a:gd name="T88" fmla="*/ 814 w 34"/>
                <a:gd name="T89" fmla="*/ 1171 h 31"/>
                <a:gd name="T90" fmla="*/ 664 w 34"/>
                <a:gd name="T91" fmla="*/ 1340 h 31"/>
                <a:gd name="T92" fmla="*/ 427 w 34"/>
                <a:gd name="T93" fmla="*/ 1604 h 31"/>
                <a:gd name="T94" fmla="*/ 151 w 34"/>
                <a:gd name="T95" fmla="*/ 1940 h 31"/>
                <a:gd name="T96" fmla="*/ 151 w 34"/>
                <a:gd name="T97" fmla="*/ 1604 h 31"/>
                <a:gd name="T98" fmla="*/ 151 w 34"/>
                <a:gd name="T99" fmla="*/ 1587 h 31"/>
                <a:gd name="T100" fmla="*/ 151 w 34"/>
                <a:gd name="T101" fmla="*/ 1587 h 31"/>
                <a:gd name="T102" fmla="*/ 351 w 34"/>
                <a:gd name="T103" fmla="*/ 1416 h 31"/>
                <a:gd name="T104" fmla="*/ 565 w 34"/>
                <a:gd name="T105" fmla="*/ 1171 h 31"/>
                <a:gd name="T106" fmla="*/ 814 w 34"/>
                <a:gd name="T107" fmla="*/ 771 h 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"/>
                <a:gd name="T163" fmla="*/ 0 h 31"/>
                <a:gd name="T164" fmla="*/ 34 w 34"/>
                <a:gd name="T165" fmla="*/ 31 h 3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" h="31">
                  <a:moveTo>
                    <a:pt x="12" y="8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6"/>
                    <a:pt x="14" y="6"/>
                  </a:cubicBezTo>
                  <a:cubicBezTo>
                    <a:pt x="14" y="6"/>
                    <a:pt x="14" y="5"/>
                    <a:pt x="15" y="4"/>
                  </a:cubicBezTo>
                  <a:cubicBezTo>
                    <a:pt x="15" y="3"/>
                    <a:pt x="16" y="2"/>
                    <a:pt x="16" y="1"/>
                  </a:cubicBezTo>
                  <a:cubicBezTo>
                    <a:pt x="17" y="1"/>
                    <a:pt x="17" y="1"/>
                    <a:pt x="18" y="0"/>
                  </a:cubicBezTo>
                  <a:cubicBezTo>
                    <a:pt x="18" y="0"/>
                    <a:pt x="19" y="1"/>
                    <a:pt x="20" y="1"/>
                  </a:cubicBezTo>
                  <a:cubicBezTo>
                    <a:pt x="20" y="1"/>
                    <a:pt x="21" y="2"/>
                    <a:pt x="21" y="4"/>
                  </a:cubicBezTo>
                  <a:cubicBezTo>
                    <a:pt x="21" y="7"/>
                    <a:pt x="21" y="8"/>
                    <a:pt x="21" y="9"/>
                  </a:cubicBezTo>
                  <a:cubicBezTo>
                    <a:pt x="21" y="9"/>
                    <a:pt x="21" y="10"/>
                    <a:pt x="21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19" y="18"/>
                    <a:pt x="19" y="18"/>
                  </a:cubicBezTo>
                  <a:cubicBezTo>
                    <a:pt x="19" y="18"/>
                    <a:pt x="19" y="18"/>
                    <a:pt x="20" y="18"/>
                  </a:cubicBezTo>
                  <a:cubicBezTo>
                    <a:pt x="21" y="17"/>
                    <a:pt x="22" y="17"/>
                    <a:pt x="22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4" y="15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ubicBezTo>
                    <a:pt x="27" y="13"/>
                    <a:pt x="27" y="12"/>
                    <a:pt x="27" y="12"/>
                  </a:cubicBezTo>
                  <a:cubicBezTo>
                    <a:pt x="27" y="12"/>
                    <a:pt x="28" y="12"/>
                    <a:pt x="28" y="12"/>
                  </a:cubicBezTo>
                  <a:cubicBezTo>
                    <a:pt x="29" y="11"/>
                    <a:pt x="29" y="11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1" y="9"/>
                    <a:pt x="31" y="9"/>
                    <a:pt x="32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3" y="8"/>
                    <a:pt x="34" y="9"/>
                  </a:cubicBezTo>
                  <a:cubicBezTo>
                    <a:pt x="34" y="9"/>
                    <a:pt x="34" y="10"/>
                    <a:pt x="34" y="10"/>
                  </a:cubicBezTo>
                  <a:cubicBezTo>
                    <a:pt x="34" y="11"/>
                    <a:pt x="33" y="11"/>
                    <a:pt x="33" y="12"/>
                  </a:cubicBezTo>
                  <a:cubicBezTo>
                    <a:pt x="32" y="12"/>
                    <a:pt x="32" y="13"/>
                    <a:pt x="31" y="13"/>
                  </a:cubicBezTo>
                  <a:cubicBezTo>
                    <a:pt x="31" y="13"/>
                    <a:pt x="31" y="13"/>
                    <a:pt x="30" y="14"/>
                  </a:cubicBezTo>
                  <a:cubicBezTo>
                    <a:pt x="30" y="14"/>
                    <a:pt x="29" y="14"/>
                    <a:pt x="28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6" y="17"/>
                    <a:pt x="26" y="17"/>
                  </a:cubicBezTo>
                  <a:cubicBezTo>
                    <a:pt x="26" y="17"/>
                    <a:pt x="25" y="18"/>
                    <a:pt x="25" y="18"/>
                  </a:cubicBezTo>
                  <a:cubicBezTo>
                    <a:pt x="25" y="18"/>
                    <a:pt x="25" y="18"/>
                    <a:pt x="24" y="19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2"/>
                  </a:cubicBezTo>
                  <a:cubicBezTo>
                    <a:pt x="20" y="22"/>
                    <a:pt x="20" y="22"/>
                    <a:pt x="20" y="23"/>
                  </a:cubicBezTo>
                  <a:cubicBezTo>
                    <a:pt x="20" y="23"/>
                    <a:pt x="20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4"/>
                    <a:pt x="18" y="24"/>
                    <a:pt x="17" y="2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5" y="25"/>
                    <a:pt x="15" y="26"/>
                  </a:cubicBezTo>
                  <a:cubicBezTo>
                    <a:pt x="14" y="26"/>
                    <a:pt x="13" y="26"/>
                    <a:pt x="13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1" y="28"/>
                    <a:pt x="11" y="28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9"/>
                    <a:pt x="9" y="29"/>
                    <a:pt x="8" y="30"/>
                  </a:cubicBezTo>
                  <a:cubicBezTo>
                    <a:pt x="7" y="30"/>
                    <a:pt x="6" y="31"/>
                    <a:pt x="6" y="31"/>
                  </a:cubicBezTo>
                  <a:cubicBezTo>
                    <a:pt x="4" y="31"/>
                    <a:pt x="3" y="31"/>
                    <a:pt x="2" y="31"/>
                  </a:cubicBezTo>
                  <a:cubicBezTo>
                    <a:pt x="2" y="30"/>
                    <a:pt x="1" y="30"/>
                    <a:pt x="1" y="29"/>
                  </a:cubicBezTo>
                  <a:cubicBezTo>
                    <a:pt x="1" y="29"/>
                    <a:pt x="0" y="28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cubicBezTo>
                    <a:pt x="1" y="26"/>
                    <a:pt x="1" y="26"/>
                    <a:pt x="1" y="25"/>
                  </a:cubicBezTo>
                  <a:cubicBezTo>
                    <a:pt x="2" y="24"/>
                    <a:pt x="3" y="24"/>
                    <a:pt x="4" y="24"/>
                  </a:cubicBezTo>
                  <a:cubicBezTo>
                    <a:pt x="4" y="24"/>
                    <a:pt x="4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4"/>
                    <a:pt x="6" y="24"/>
                    <a:pt x="7" y="24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9" y="23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5" y="9"/>
                    <a:pt x="14" y="10"/>
                  </a:cubicBezTo>
                  <a:cubicBezTo>
                    <a:pt x="13" y="11"/>
                    <a:pt x="13" y="11"/>
                    <a:pt x="12" y="12"/>
                  </a:cubicBezTo>
                  <a:cubicBezTo>
                    <a:pt x="12" y="12"/>
                    <a:pt x="12" y="12"/>
                    <a:pt x="11" y="13"/>
                  </a:cubicBezTo>
                  <a:cubicBezTo>
                    <a:pt x="11" y="13"/>
                    <a:pt x="10" y="14"/>
                    <a:pt x="10" y="14"/>
                  </a:cubicBezTo>
                  <a:cubicBezTo>
                    <a:pt x="10" y="14"/>
                    <a:pt x="9" y="15"/>
                    <a:pt x="9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1" y="21"/>
                    <a:pt x="1" y="20"/>
                    <a:pt x="1" y="19"/>
                  </a:cubicBezTo>
                  <a:cubicBezTo>
                    <a:pt x="1" y="19"/>
                    <a:pt x="1" y="18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5"/>
                    <a:pt x="5" y="15"/>
                  </a:cubicBezTo>
                  <a:cubicBezTo>
                    <a:pt x="5" y="15"/>
                    <a:pt x="5" y="14"/>
                    <a:pt x="6" y="1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1"/>
                    <a:pt x="10" y="10"/>
                  </a:cubicBezTo>
                  <a:cubicBezTo>
                    <a:pt x="11" y="9"/>
                    <a:pt x="12" y="8"/>
                    <a:pt x="12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4" name="Freeform 68"/>
            <p:cNvSpPr>
              <a:spLocks/>
            </p:cNvSpPr>
            <p:nvPr/>
          </p:nvSpPr>
          <p:spPr bwMode="auto">
            <a:xfrm>
              <a:off x="2696" y="1502"/>
              <a:ext cx="53" cy="28"/>
            </a:xfrm>
            <a:custGeom>
              <a:avLst/>
              <a:gdLst>
                <a:gd name="T0" fmla="*/ 967 w 40"/>
                <a:gd name="T1" fmla="*/ 965 h 21"/>
                <a:gd name="T2" fmla="*/ 881 w 40"/>
                <a:gd name="T3" fmla="*/ 1051 h 21"/>
                <a:gd name="T4" fmla="*/ 815 w 40"/>
                <a:gd name="T5" fmla="*/ 1129 h 21"/>
                <a:gd name="T6" fmla="*/ 665 w 40"/>
                <a:gd name="T7" fmla="*/ 1164 h 21"/>
                <a:gd name="T8" fmla="*/ 616 w 40"/>
                <a:gd name="T9" fmla="*/ 1287 h 21"/>
                <a:gd name="T10" fmla="*/ 615 w 40"/>
                <a:gd name="T11" fmla="*/ 1287 h 21"/>
                <a:gd name="T12" fmla="*/ 465 w 40"/>
                <a:gd name="T13" fmla="*/ 1349 h 21"/>
                <a:gd name="T14" fmla="*/ 351 w 40"/>
                <a:gd name="T15" fmla="*/ 1401 h 21"/>
                <a:gd name="T16" fmla="*/ 351 w 40"/>
                <a:gd name="T17" fmla="*/ 1401 h 21"/>
                <a:gd name="T18" fmla="*/ 200 w 40"/>
                <a:gd name="T19" fmla="*/ 1552 h 21"/>
                <a:gd name="T20" fmla="*/ 151 w 40"/>
                <a:gd name="T21" fmla="*/ 1552 h 21"/>
                <a:gd name="T22" fmla="*/ 1 w 40"/>
                <a:gd name="T23" fmla="*/ 1552 h 21"/>
                <a:gd name="T24" fmla="*/ 0 w 40"/>
                <a:gd name="T25" fmla="*/ 1505 h 21"/>
                <a:gd name="T26" fmla="*/ 1 w 40"/>
                <a:gd name="T27" fmla="*/ 1401 h 21"/>
                <a:gd name="T28" fmla="*/ 200 w 40"/>
                <a:gd name="T29" fmla="*/ 1349 h 21"/>
                <a:gd name="T30" fmla="*/ 265 w 40"/>
                <a:gd name="T31" fmla="*/ 1287 h 21"/>
                <a:gd name="T32" fmla="*/ 464 w 40"/>
                <a:gd name="T33" fmla="*/ 1164 h 21"/>
                <a:gd name="T34" fmla="*/ 465 w 40"/>
                <a:gd name="T35" fmla="*/ 1129 h 21"/>
                <a:gd name="T36" fmla="*/ 615 w 40"/>
                <a:gd name="T37" fmla="*/ 1129 h 21"/>
                <a:gd name="T38" fmla="*/ 616 w 40"/>
                <a:gd name="T39" fmla="*/ 1051 h 21"/>
                <a:gd name="T40" fmla="*/ 616 w 40"/>
                <a:gd name="T41" fmla="*/ 1051 h 21"/>
                <a:gd name="T42" fmla="*/ 815 w 40"/>
                <a:gd name="T43" fmla="*/ 965 h 21"/>
                <a:gd name="T44" fmla="*/ 816 w 40"/>
                <a:gd name="T45" fmla="*/ 873 h 21"/>
                <a:gd name="T46" fmla="*/ 967 w 40"/>
                <a:gd name="T47" fmla="*/ 847 h 21"/>
                <a:gd name="T48" fmla="*/ 967 w 40"/>
                <a:gd name="T49" fmla="*/ 724 h 21"/>
                <a:gd name="T50" fmla="*/ 1080 w 40"/>
                <a:gd name="T51" fmla="*/ 655 h 21"/>
                <a:gd name="T52" fmla="*/ 1081 w 40"/>
                <a:gd name="T53" fmla="*/ 655 h 21"/>
                <a:gd name="T54" fmla="*/ 1081 w 40"/>
                <a:gd name="T55" fmla="*/ 655 h 21"/>
                <a:gd name="T56" fmla="*/ 1281 w 40"/>
                <a:gd name="T57" fmla="*/ 635 h 21"/>
                <a:gd name="T58" fmla="*/ 1431 w 40"/>
                <a:gd name="T59" fmla="*/ 491 h 21"/>
                <a:gd name="T60" fmla="*/ 1431 w 40"/>
                <a:gd name="T61" fmla="*/ 491 h 21"/>
                <a:gd name="T62" fmla="*/ 1432 w 40"/>
                <a:gd name="T63" fmla="*/ 476 h 21"/>
                <a:gd name="T64" fmla="*/ 1546 w 40"/>
                <a:gd name="T65" fmla="*/ 368 h 21"/>
                <a:gd name="T66" fmla="*/ 1632 w 40"/>
                <a:gd name="T67" fmla="*/ 276 h 21"/>
                <a:gd name="T68" fmla="*/ 1746 w 40"/>
                <a:gd name="T69" fmla="*/ 207 h 21"/>
                <a:gd name="T70" fmla="*/ 1896 w 40"/>
                <a:gd name="T71" fmla="*/ 207 h 21"/>
                <a:gd name="T72" fmla="*/ 1903 w 40"/>
                <a:gd name="T73" fmla="*/ 155 h 21"/>
                <a:gd name="T74" fmla="*/ 2162 w 40"/>
                <a:gd name="T75" fmla="*/ 1 h 21"/>
                <a:gd name="T76" fmla="*/ 2512 w 40"/>
                <a:gd name="T77" fmla="*/ 0 h 21"/>
                <a:gd name="T78" fmla="*/ 2521 w 40"/>
                <a:gd name="T79" fmla="*/ 0 h 21"/>
                <a:gd name="T80" fmla="*/ 2665 w 40"/>
                <a:gd name="T81" fmla="*/ 0 h 21"/>
                <a:gd name="T82" fmla="*/ 2714 w 40"/>
                <a:gd name="T83" fmla="*/ 1 h 21"/>
                <a:gd name="T84" fmla="*/ 2714 w 40"/>
                <a:gd name="T85" fmla="*/ 1 h 21"/>
                <a:gd name="T86" fmla="*/ 2521 w 40"/>
                <a:gd name="T87" fmla="*/ 155 h 21"/>
                <a:gd name="T88" fmla="*/ 2512 w 40"/>
                <a:gd name="T89" fmla="*/ 276 h 21"/>
                <a:gd name="T90" fmla="*/ 2362 w 40"/>
                <a:gd name="T91" fmla="*/ 276 h 21"/>
                <a:gd name="T92" fmla="*/ 2313 w 40"/>
                <a:gd name="T93" fmla="*/ 368 h 21"/>
                <a:gd name="T94" fmla="*/ 2162 w 40"/>
                <a:gd name="T95" fmla="*/ 368 h 21"/>
                <a:gd name="T96" fmla="*/ 2162 w 40"/>
                <a:gd name="T97" fmla="*/ 368 h 21"/>
                <a:gd name="T98" fmla="*/ 2097 w 40"/>
                <a:gd name="T99" fmla="*/ 368 h 21"/>
                <a:gd name="T100" fmla="*/ 2048 w 40"/>
                <a:gd name="T101" fmla="*/ 368 h 21"/>
                <a:gd name="T102" fmla="*/ 1897 w 40"/>
                <a:gd name="T103" fmla="*/ 476 h 21"/>
                <a:gd name="T104" fmla="*/ 1897 w 40"/>
                <a:gd name="T105" fmla="*/ 491 h 21"/>
                <a:gd name="T106" fmla="*/ 1896 w 40"/>
                <a:gd name="T107" fmla="*/ 491 h 2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0"/>
                <a:gd name="T163" fmla="*/ 0 h 21"/>
                <a:gd name="T164" fmla="*/ 40 w 40"/>
                <a:gd name="T165" fmla="*/ 21 h 2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0" h="21">
                  <a:moveTo>
                    <a:pt x="14" y="13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12" y="14"/>
                    <a:pt x="12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9" y="16"/>
                    <a:pt x="9" y="17"/>
                  </a:cubicBezTo>
                  <a:cubicBezTo>
                    <a:pt x="9" y="17"/>
                    <a:pt x="9" y="17"/>
                    <a:pt x="8" y="17"/>
                  </a:cubicBezTo>
                  <a:cubicBezTo>
                    <a:pt x="8" y="17"/>
                    <a:pt x="8" y="18"/>
                    <a:pt x="7" y="18"/>
                  </a:cubicBezTo>
                  <a:cubicBezTo>
                    <a:pt x="7" y="18"/>
                    <a:pt x="6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0" y="21"/>
                    <a:pt x="0" y="20"/>
                  </a:cubicBezTo>
                  <a:cubicBezTo>
                    <a:pt x="0" y="20"/>
                    <a:pt x="1" y="20"/>
                    <a:pt x="1" y="19"/>
                  </a:cubicBezTo>
                  <a:cubicBezTo>
                    <a:pt x="2" y="19"/>
                    <a:pt x="3" y="18"/>
                    <a:pt x="3" y="18"/>
                  </a:cubicBezTo>
                  <a:cubicBezTo>
                    <a:pt x="3" y="18"/>
                    <a:pt x="4" y="18"/>
                    <a:pt x="4" y="17"/>
                  </a:cubicBezTo>
                  <a:cubicBezTo>
                    <a:pt x="5" y="17"/>
                    <a:pt x="5" y="17"/>
                    <a:pt x="6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10" y="13"/>
                    <a:pt x="11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8" y="8"/>
                    <a:pt x="19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1" y="7"/>
                    <a:pt x="21" y="6"/>
                  </a:cubicBezTo>
                  <a:cubicBezTo>
                    <a:pt x="22" y="6"/>
                    <a:pt x="23" y="5"/>
                    <a:pt x="23" y="5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6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8" y="3"/>
                    <a:pt x="29" y="2"/>
                  </a:cubicBezTo>
                  <a:cubicBezTo>
                    <a:pt x="30" y="1"/>
                    <a:pt x="31" y="1"/>
                    <a:pt x="32" y="1"/>
                  </a:cubicBezTo>
                  <a:cubicBezTo>
                    <a:pt x="34" y="0"/>
                    <a:pt x="35" y="0"/>
                    <a:pt x="36" y="0"/>
                  </a:cubicBezTo>
                  <a:cubicBezTo>
                    <a:pt x="37" y="0"/>
                    <a:pt x="37" y="0"/>
                    <a:pt x="38" y="0"/>
                  </a:cubicBezTo>
                  <a:cubicBezTo>
                    <a:pt x="38" y="0"/>
                    <a:pt x="39" y="0"/>
                    <a:pt x="39" y="0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9" y="1"/>
                    <a:pt x="39" y="2"/>
                    <a:pt x="38" y="2"/>
                  </a:cubicBezTo>
                  <a:cubicBezTo>
                    <a:pt x="38" y="3"/>
                    <a:pt x="37" y="3"/>
                    <a:pt x="36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4"/>
                    <a:pt x="34" y="5"/>
                    <a:pt x="34" y="5"/>
                  </a:cubicBezTo>
                  <a:cubicBezTo>
                    <a:pt x="33" y="5"/>
                    <a:pt x="33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5"/>
                    <a:pt x="29" y="6"/>
                    <a:pt x="28" y="6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7" y="7"/>
                    <a:pt x="27" y="7"/>
                    <a:pt x="27" y="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5" name="Freeform 69"/>
            <p:cNvSpPr>
              <a:spLocks/>
            </p:cNvSpPr>
            <p:nvPr/>
          </p:nvSpPr>
          <p:spPr bwMode="auto">
            <a:xfrm>
              <a:off x="2697" y="1502"/>
              <a:ext cx="56" cy="29"/>
            </a:xfrm>
            <a:custGeom>
              <a:avLst/>
              <a:gdLst>
                <a:gd name="T0" fmla="*/ 1984 w 42"/>
                <a:gd name="T1" fmla="*/ 448 h 22"/>
                <a:gd name="T2" fmla="*/ 1716 w 42"/>
                <a:gd name="T3" fmla="*/ 591 h 22"/>
                <a:gd name="T4" fmla="*/ 1552 w 42"/>
                <a:gd name="T5" fmla="*/ 605 h 22"/>
                <a:gd name="T6" fmla="*/ 1349 w 42"/>
                <a:gd name="T7" fmla="*/ 712 h 22"/>
                <a:gd name="T8" fmla="*/ 1164 w 42"/>
                <a:gd name="T9" fmla="*/ 798 h 22"/>
                <a:gd name="T10" fmla="*/ 965 w 42"/>
                <a:gd name="T11" fmla="*/ 939 h 22"/>
                <a:gd name="T12" fmla="*/ 724 w 42"/>
                <a:gd name="T13" fmla="*/ 1027 h 22"/>
                <a:gd name="T14" fmla="*/ 635 w 42"/>
                <a:gd name="T15" fmla="*/ 1140 h 22"/>
                <a:gd name="T16" fmla="*/ 368 w 42"/>
                <a:gd name="T17" fmla="*/ 1238 h 22"/>
                <a:gd name="T18" fmla="*/ 207 w 42"/>
                <a:gd name="T19" fmla="*/ 1354 h 22"/>
                <a:gd name="T20" fmla="*/ 1 w 42"/>
                <a:gd name="T21" fmla="*/ 1387 h 22"/>
                <a:gd name="T22" fmla="*/ 1 w 42"/>
                <a:gd name="T23" fmla="*/ 1238 h 22"/>
                <a:gd name="T24" fmla="*/ 276 w 42"/>
                <a:gd name="T25" fmla="*/ 1140 h 22"/>
                <a:gd name="T26" fmla="*/ 491 w 42"/>
                <a:gd name="T27" fmla="*/ 1027 h 22"/>
                <a:gd name="T28" fmla="*/ 655 w 42"/>
                <a:gd name="T29" fmla="*/ 939 h 22"/>
                <a:gd name="T30" fmla="*/ 847 w 42"/>
                <a:gd name="T31" fmla="*/ 865 h 22"/>
                <a:gd name="T32" fmla="*/ 1051 w 42"/>
                <a:gd name="T33" fmla="*/ 779 h 22"/>
                <a:gd name="T34" fmla="*/ 1164 w 42"/>
                <a:gd name="T35" fmla="*/ 605 h 22"/>
                <a:gd name="T36" fmla="*/ 1164 w 42"/>
                <a:gd name="T37" fmla="*/ 605 h 22"/>
                <a:gd name="T38" fmla="*/ 1505 w 42"/>
                <a:gd name="T39" fmla="*/ 540 h 22"/>
                <a:gd name="T40" fmla="*/ 1641 w 42"/>
                <a:gd name="T41" fmla="*/ 448 h 22"/>
                <a:gd name="T42" fmla="*/ 1868 w 42"/>
                <a:gd name="T43" fmla="*/ 340 h 22"/>
                <a:gd name="T44" fmla="*/ 2007 w 42"/>
                <a:gd name="T45" fmla="*/ 258 h 22"/>
                <a:gd name="T46" fmla="*/ 2399 w 42"/>
                <a:gd name="T47" fmla="*/ 1 h 22"/>
                <a:gd name="T48" fmla="*/ 2917 w 42"/>
                <a:gd name="T49" fmla="*/ 0 h 22"/>
                <a:gd name="T50" fmla="*/ 3051 w 42"/>
                <a:gd name="T51" fmla="*/ 1 h 22"/>
                <a:gd name="T52" fmla="*/ 2917 w 42"/>
                <a:gd name="T53" fmla="*/ 196 h 22"/>
                <a:gd name="T54" fmla="*/ 2645 w 42"/>
                <a:gd name="T55" fmla="*/ 340 h 22"/>
                <a:gd name="T56" fmla="*/ 2491 w 42"/>
                <a:gd name="T57" fmla="*/ 340 h 22"/>
                <a:gd name="T58" fmla="*/ 2399 w 42"/>
                <a:gd name="T59" fmla="*/ 340 h 22"/>
                <a:gd name="T60" fmla="*/ 2069 w 42"/>
                <a:gd name="T61" fmla="*/ 448 h 22"/>
                <a:gd name="T62" fmla="*/ 2069 w 42"/>
                <a:gd name="T63" fmla="*/ 448 h 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"/>
                <a:gd name="T97" fmla="*/ 0 h 22"/>
                <a:gd name="T98" fmla="*/ 42 w 42"/>
                <a:gd name="T99" fmla="*/ 22 h 2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" h="22">
                  <a:moveTo>
                    <a:pt x="27" y="7"/>
                  </a:moveTo>
                  <a:cubicBezTo>
                    <a:pt x="26" y="7"/>
                    <a:pt x="26" y="7"/>
                    <a:pt x="26" y="7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3" y="14"/>
                    <a:pt x="13" y="15"/>
                  </a:cubicBezTo>
                  <a:cubicBezTo>
                    <a:pt x="12" y="15"/>
                    <a:pt x="12" y="15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9" y="17"/>
                    <a:pt x="9" y="18"/>
                    <a:pt x="8" y="18"/>
                  </a:cubicBezTo>
                  <a:cubicBezTo>
                    <a:pt x="8" y="18"/>
                    <a:pt x="8" y="18"/>
                    <a:pt x="7" y="18"/>
                  </a:cubicBezTo>
                  <a:cubicBezTo>
                    <a:pt x="7" y="19"/>
                    <a:pt x="6" y="19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1" y="20"/>
                    <a:pt x="1" y="20"/>
                  </a:cubicBezTo>
                  <a:cubicBezTo>
                    <a:pt x="2" y="19"/>
                    <a:pt x="3" y="19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9" y="15"/>
                  </a:cubicBezTo>
                  <a:cubicBezTo>
                    <a:pt x="9" y="15"/>
                    <a:pt x="9" y="14"/>
                    <a:pt x="9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2" y="13"/>
                    <a:pt x="13" y="12"/>
                    <a:pt x="13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9"/>
                    <a:pt x="18" y="9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1" y="7"/>
                    <a:pt x="22" y="7"/>
                  </a:cubicBezTo>
                  <a:cubicBezTo>
                    <a:pt x="23" y="6"/>
                    <a:pt x="23" y="6"/>
                    <a:pt x="24" y="6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6" y="4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3"/>
                    <a:pt x="29" y="3"/>
                    <a:pt x="30" y="2"/>
                  </a:cubicBezTo>
                  <a:cubicBezTo>
                    <a:pt x="31" y="2"/>
                    <a:pt x="32" y="1"/>
                    <a:pt x="32" y="1"/>
                  </a:cubicBezTo>
                  <a:cubicBezTo>
                    <a:pt x="34" y="0"/>
                    <a:pt x="36" y="0"/>
                    <a:pt x="37" y="0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39" y="1"/>
                    <a:pt x="40" y="1"/>
                    <a:pt x="40" y="1"/>
                  </a:cubicBezTo>
                  <a:cubicBezTo>
                    <a:pt x="40" y="1"/>
                    <a:pt x="42" y="1"/>
                    <a:pt x="41" y="1"/>
                  </a:cubicBezTo>
                  <a:cubicBezTo>
                    <a:pt x="40" y="1"/>
                    <a:pt x="41" y="2"/>
                    <a:pt x="40" y="2"/>
                  </a:cubicBezTo>
                  <a:cubicBezTo>
                    <a:pt x="40" y="2"/>
                    <a:pt x="39" y="2"/>
                    <a:pt x="39" y="3"/>
                  </a:cubicBezTo>
                  <a:cubicBezTo>
                    <a:pt x="39" y="3"/>
                    <a:pt x="38" y="4"/>
                    <a:pt x="36" y="4"/>
                  </a:cubicBezTo>
                  <a:cubicBezTo>
                    <a:pt x="36" y="4"/>
                    <a:pt x="36" y="4"/>
                    <a:pt x="35" y="5"/>
                  </a:cubicBezTo>
                  <a:cubicBezTo>
                    <a:pt x="35" y="5"/>
                    <a:pt x="34" y="5"/>
                    <a:pt x="34" y="5"/>
                  </a:cubicBezTo>
                  <a:cubicBezTo>
                    <a:pt x="34" y="5"/>
                    <a:pt x="33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6"/>
                    <a:pt x="29" y="6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6" name="Freeform 70"/>
            <p:cNvSpPr>
              <a:spLocks noEditPoints="1"/>
            </p:cNvSpPr>
            <p:nvPr/>
          </p:nvSpPr>
          <p:spPr bwMode="auto">
            <a:xfrm>
              <a:off x="2731" y="1469"/>
              <a:ext cx="66" cy="119"/>
            </a:xfrm>
            <a:custGeom>
              <a:avLst/>
              <a:gdLst>
                <a:gd name="T0" fmla="*/ 345 w 50"/>
                <a:gd name="T1" fmla="*/ 3103 h 89"/>
                <a:gd name="T2" fmla="*/ 601 w 50"/>
                <a:gd name="T3" fmla="*/ 2609 h 89"/>
                <a:gd name="T4" fmla="*/ 721 w 50"/>
                <a:gd name="T5" fmla="*/ 2399 h 89"/>
                <a:gd name="T6" fmla="*/ 1047 w 50"/>
                <a:gd name="T7" fmla="*/ 1860 h 89"/>
                <a:gd name="T8" fmla="*/ 1257 w 50"/>
                <a:gd name="T9" fmla="*/ 1574 h 89"/>
                <a:gd name="T10" fmla="*/ 1659 w 50"/>
                <a:gd name="T11" fmla="*/ 1004 h 89"/>
                <a:gd name="T12" fmla="*/ 2269 w 50"/>
                <a:gd name="T13" fmla="*/ 504 h 89"/>
                <a:gd name="T14" fmla="*/ 2459 w 50"/>
                <a:gd name="T15" fmla="*/ 211 h 89"/>
                <a:gd name="T16" fmla="*/ 2891 w 50"/>
                <a:gd name="T17" fmla="*/ 0 h 89"/>
                <a:gd name="T18" fmla="*/ 3179 w 50"/>
                <a:gd name="T19" fmla="*/ 158 h 89"/>
                <a:gd name="T20" fmla="*/ 3179 w 50"/>
                <a:gd name="T21" fmla="*/ 504 h 89"/>
                <a:gd name="T22" fmla="*/ 3028 w 50"/>
                <a:gd name="T23" fmla="*/ 504 h 89"/>
                <a:gd name="T24" fmla="*/ 2772 w 50"/>
                <a:gd name="T25" fmla="*/ 492 h 89"/>
                <a:gd name="T26" fmla="*/ 1476 w 50"/>
                <a:gd name="T27" fmla="*/ 1860 h 89"/>
                <a:gd name="T28" fmla="*/ 1047 w 50"/>
                <a:gd name="T29" fmla="*/ 2598 h 89"/>
                <a:gd name="T30" fmla="*/ 601 w 50"/>
                <a:gd name="T31" fmla="*/ 3474 h 89"/>
                <a:gd name="T32" fmla="*/ 414 w 50"/>
                <a:gd name="T33" fmla="*/ 4149 h 89"/>
                <a:gd name="T34" fmla="*/ 805 w 50"/>
                <a:gd name="T35" fmla="*/ 3903 h 89"/>
                <a:gd name="T36" fmla="*/ 1242 w 50"/>
                <a:gd name="T37" fmla="*/ 3474 h 89"/>
                <a:gd name="T38" fmla="*/ 1764 w 50"/>
                <a:gd name="T39" fmla="*/ 2815 h 89"/>
                <a:gd name="T40" fmla="*/ 1989 w 50"/>
                <a:gd name="T41" fmla="*/ 2399 h 89"/>
                <a:gd name="T42" fmla="*/ 2459 w 50"/>
                <a:gd name="T43" fmla="*/ 1453 h 89"/>
                <a:gd name="T44" fmla="*/ 2625 w 50"/>
                <a:gd name="T45" fmla="*/ 2297 h 89"/>
                <a:gd name="T46" fmla="*/ 2328 w 50"/>
                <a:gd name="T47" fmla="*/ 3103 h 89"/>
                <a:gd name="T48" fmla="*/ 2190 w 50"/>
                <a:gd name="T49" fmla="*/ 3270 h 89"/>
                <a:gd name="T50" fmla="*/ 2459 w 50"/>
                <a:gd name="T51" fmla="*/ 3071 h 89"/>
                <a:gd name="T52" fmla="*/ 3028 w 50"/>
                <a:gd name="T53" fmla="*/ 2598 h 89"/>
                <a:gd name="T54" fmla="*/ 2891 w 50"/>
                <a:gd name="T55" fmla="*/ 2970 h 89"/>
                <a:gd name="T56" fmla="*/ 2571 w 50"/>
                <a:gd name="T57" fmla="*/ 3208 h 89"/>
                <a:gd name="T58" fmla="*/ 1948 w 50"/>
                <a:gd name="T59" fmla="*/ 3903 h 89"/>
                <a:gd name="T60" fmla="*/ 1764 w 50"/>
                <a:gd name="T61" fmla="*/ 4446 h 89"/>
                <a:gd name="T62" fmla="*/ 1257 w 50"/>
                <a:gd name="T63" fmla="*/ 5355 h 89"/>
                <a:gd name="T64" fmla="*/ 891 w 50"/>
                <a:gd name="T65" fmla="*/ 6082 h 89"/>
                <a:gd name="T66" fmla="*/ 455 w 50"/>
                <a:gd name="T67" fmla="*/ 6759 h 89"/>
                <a:gd name="T68" fmla="*/ 1 w 50"/>
                <a:gd name="T69" fmla="*/ 6730 h 89"/>
                <a:gd name="T70" fmla="*/ 0 w 50"/>
                <a:gd name="T71" fmla="*/ 6438 h 89"/>
                <a:gd name="T72" fmla="*/ 546 w 50"/>
                <a:gd name="T73" fmla="*/ 5310 h 89"/>
                <a:gd name="T74" fmla="*/ 721 w 50"/>
                <a:gd name="T75" fmla="*/ 4915 h 89"/>
                <a:gd name="T76" fmla="*/ 891 w 50"/>
                <a:gd name="T77" fmla="*/ 4645 h 89"/>
                <a:gd name="T78" fmla="*/ 1639 w 50"/>
                <a:gd name="T79" fmla="*/ 3764 h 89"/>
                <a:gd name="T80" fmla="*/ 1852 w 50"/>
                <a:gd name="T81" fmla="*/ 3325 h 89"/>
                <a:gd name="T82" fmla="*/ 2163 w 50"/>
                <a:gd name="T83" fmla="*/ 2749 h 89"/>
                <a:gd name="T84" fmla="*/ 1764 w 50"/>
                <a:gd name="T85" fmla="*/ 3071 h 89"/>
                <a:gd name="T86" fmla="*/ 1639 w 50"/>
                <a:gd name="T87" fmla="*/ 3270 h 89"/>
                <a:gd name="T88" fmla="*/ 1382 w 50"/>
                <a:gd name="T89" fmla="*/ 3611 h 89"/>
                <a:gd name="T90" fmla="*/ 1063 w 50"/>
                <a:gd name="T91" fmla="*/ 3903 h 89"/>
                <a:gd name="T92" fmla="*/ 793 w 50"/>
                <a:gd name="T93" fmla="*/ 4372 h 89"/>
                <a:gd name="T94" fmla="*/ 198 w 50"/>
                <a:gd name="T95" fmla="*/ 4372 h 89"/>
                <a:gd name="T96" fmla="*/ 1 w 50"/>
                <a:gd name="T97" fmla="*/ 3851 h 89"/>
                <a:gd name="T98" fmla="*/ 261 w 50"/>
                <a:gd name="T99" fmla="*/ 3474 h 89"/>
                <a:gd name="T100" fmla="*/ 261 w 50"/>
                <a:gd name="T101" fmla="*/ 6296 h 89"/>
                <a:gd name="T102" fmla="*/ 546 w 50"/>
                <a:gd name="T103" fmla="*/ 6236 h 89"/>
                <a:gd name="T104" fmla="*/ 793 w 50"/>
                <a:gd name="T105" fmla="*/ 5717 h 89"/>
                <a:gd name="T106" fmla="*/ 1063 w 50"/>
                <a:gd name="T107" fmla="*/ 5055 h 89"/>
                <a:gd name="T108" fmla="*/ 1257 w 50"/>
                <a:gd name="T109" fmla="*/ 4664 h 89"/>
                <a:gd name="T110" fmla="*/ 1403 w 50"/>
                <a:gd name="T111" fmla="*/ 4289 h 89"/>
                <a:gd name="T112" fmla="*/ 952 w 50"/>
                <a:gd name="T113" fmla="*/ 4828 h 89"/>
                <a:gd name="T114" fmla="*/ 601 w 50"/>
                <a:gd name="T115" fmla="*/ 5355 h 89"/>
                <a:gd name="T116" fmla="*/ 261 w 50"/>
                <a:gd name="T117" fmla="*/ 6211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0"/>
                <a:gd name="T178" fmla="*/ 0 h 89"/>
                <a:gd name="T179" fmla="*/ 50 w 50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0" h="89">
                  <a:moveTo>
                    <a:pt x="5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1"/>
                    <a:pt x="5" y="41"/>
                    <a:pt x="5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39"/>
                    <a:pt x="6" y="38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2"/>
                    <a:pt x="11" y="32"/>
                  </a:cubicBezTo>
                  <a:cubicBezTo>
                    <a:pt x="11" y="32"/>
                    <a:pt x="11" y="31"/>
                    <a:pt x="11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2" y="29"/>
                    <a:pt x="12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5" y="26"/>
                    <a:pt x="15" y="25"/>
                    <a:pt x="16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1"/>
                  </a:cubicBezTo>
                  <a:cubicBezTo>
                    <a:pt x="19" y="21"/>
                    <a:pt x="19" y="20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19"/>
                    <a:pt x="21" y="19"/>
                    <a:pt x="21" y="18"/>
                  </a:cubicBezTo>
                  <a:cubicBezTo>
                    <a:pt x="21" y="18"/>
                    <a:pt x="22" y="17"/>
                    <a:pt x="23" y="16"/>
                  </a:cubicBezTo>
                  <a:cubicBezTo>
                    <a:pt x="24" y="16"/>
                    <a:pt x="24" y="16"/>
                    <a:pt x="24" y="15"/>
                  </a:cubicBezTo>
                  <a:cubicBezTo>
                    <a:pt x="24" y="15"/>
                    <a:pt x="25" y="15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7" y="13"/>
                    <a:pt x="27" y="12"/>
                  </a:cubicBezTo>
                  <a:cubicBezTo>
                    <a:pt x="28" y="11"/>
                    <a:pt x="29" y="11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9"/>
                    <a:pt x="31" y="9"/>
                    <a:pt x="31" y="9"/>
                  </a:cubicBezTo>
                  <a:cubicBezTo>
                    <a:pt x="32" y="8"/>
                    <a:pt x="33" y="7"/>
                    <a:pt x="35" y="7"/>
                  </a:cubicBezTo>
                  <a:cubicBezTo>
                    <a:pt x="34" y="7"/>
                    <a:pt x="34" y="7"/>
                    <a:pt x="35" y="7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6" y="6"/>
                  </a:cubicBezTo>
                  <a:cubicBezTo>
                    <a:pt x="36" y="5"/>
                    <a:pt x="37" y="5"/>
                    <a:pt x="37" y="5"/>
                  </a:cubicBezTo>
                  <a:cubicBezTo>
                    <a:pt x="37" y="4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39" y="4"/>
                    <a:pt x="39" y="3"/>
                  </a:cubicBezTo>
                  <a:cubicBezTo>
                    <a:pt x="39" y="3"/>
                    <a:pt x="40" y="3"/>
                    <a:pt x="40" y="3"/>
                  </a:cubicBezTo>
                  <a:cubicBezTo>
                    <a:pt x="40" y="3"/>
                    <a:pt x="41" y="2"/>
                    <a:pt x="41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1"/>
                    <a:pt x="43" y="1"/>
                    <a:pt x="43" y="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46" y="1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7" y="0"/>
                    <a:pt x="48" y="0"/>
                  </a:cubicBezTo>
                  <a:cubicBezTo>
                    <a:pt x="49" y="0"/>
                    <a:pt x="49" y="1"/>
                    <a:pt x="49" y="2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3"/>
                    <a:pt x="50" y="3"/>
                    <a:pt x="50" y="4"/>
                  </a:cubicBezTo>
                  <a:cubicBezTo>
                    <a:pt x="50" y="4"/>
                    <a:pt x="50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0" y="5"/>
                    <a:pt x="50" y="6"/>
                    <a:pt x="50" y="6"/>
                  </a:cubicBezTo>
                  <a:cubicBezTo>
                    <a:pt x="49" y="6"/>
                    <a:pt x="49" y="7"/>
                    <a:pt x="49" y="7"/>
                  </a:cubicBezTo>
                  <a:cubicBezTo>
                    <a:pt x="49" y="7"/>
                    <a:pt x="49" y="8"/>
                    <a:pt x="49" y="8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12"/>
                    <a:pt x="46" y="13"/>
                    <a:pt x="45" y="13"/>
                  </a:cubicBezTo>
                  <a:cubicBezTo>
                    <a:pt x="44" y="13"/>
                    <a:pt x="43" y="13"/>
                    <a:pt x="43" y="12"/>
                  </a:cubicBezTo>
                  <a:cubicBezTo>
                    <a:pt x="43" y="11"/>
                    <a:pt x="44" y="9"/>
                    <a:pt x="46" y="8"/>
                  </a:cubicBezTo>
                  <a:cubicBezTo>
                    <a:pt x="46" y="8"/>
                    <a:pt x="47" y="7"/>
                    <a:pt x="47" y="7"/>
                  </a:cubicBezTo>
                  <a:cubicBezTo>
                    <a:pt x="48" y="6"/>
                    <a:pt x="48" y="5"/>
                    <a:pt x="48" y="5"/>
                  </a:cubicBezTo>
                  <a:cubicBezTo>
                    <a:pt x="48" y="5"/>
                    <a:pt x="48" y="4"/>
                    <a:pt x="47" y="4"/>
                  </a:cubicBezTo>
                  <a:cubicBezTo>
                    <a:pt x="47" y="5"/>
                    <a:pt x="46" y="5"/>
                    <a:pt x="46" y="5"/>
                  </a:cubicBezTo>
                  <a:cubicBezTo>
                    <a:pt x="46" y="5"/>
                    <a:pt x="45" y="5"/>
                    <a:pt x="45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2" y="7"/>
                    <a:pt x="41" y="7"/>
                    <a:pt x="40" y="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6" y="20"/>
                  </a:cubicBezTo>
                  <a:cubicBezTo>
                    <a:pt x="26" y="21"/>
                    <a:pt x="25" y="21"/>
                    <a:pt x="25" y="22"/>
                  </a:cubicBezTo>
                  <a:cubicBezTo>
                    <a:pt x="24" y="23"/>
                    <a:pt x="24" y="24"/>
                    <a:pt x="23" y="24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19" y="29"/>
                    <a:pt x="17" y="31"/>
                  </a:cubicBezTo>
                  <a:cubicBezTo>
                    <a:pt x="16" y="32"/>
                    <a:pt x="16" y="32"/>
                    <a:pt x="16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4"/>
                    <a:pt x="14" y="36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1" y="41"/>
                    <a:pt x="11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0" y="43"/>
                    <a:pt x="9" y="44"/>
                  </a:cubicBezTo>
                  <a:cubicBezTo>
                    <a:pt x="9" y="44"/>
                    <a:pt x="9" y="45"/>
                    <a:pt x="8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7"/>
                    <a:pt x="7" y="47"/>
                    <a:pt x="7" y="47"/>
                  </a:cubicBezTo>
                  <a:cubicBezTo>
                    <a:pt x="7" y="48"/>
                    <a:pt x="7" y="48"/>
                    <a:pt x="7" y="49"/>
                  </a:cubicBez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6" y="51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7" y="54"/>
                    <a:pt x="9" y="53"/>
                  </a:cubicBezTo>
                  <a:cubicBezTo>
                    <a:pt x="10" y="52"/>
                    <a:pt x="11" y="51"/>
                    <a:pt x="12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4" y="49"/>
                    <a:pt x="14" y="49"/>
                    <a:pt x="15" y="49"/>
                  </a:cubicBezTo>
                  <a:cubicBezTo>
                    <a:pt x="15" y="48"/>
                    <a:pt x="16" y="47"/>
                    <a:pt x="16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46"/>
                    <a:pt x="17" y="46"/>
                    <a:pt x="18" y="45"/>
                  </a:cubicBezTo>
                  <a:cubicBezTo>
                    <a:pt x="18" y="45"/>
                    <a:pt x="18" y="45"/>
                    <a:pt x="19" y="44"/>
                  </a:cubicBezTo>
                  <a:cubicBezTo>
                    <a:pt x="20" y="43"/>
                    <a:pt x="21" y="42"/>
                    <a:pt x="21" y="41"/>
                  </a:cubicBezTo>
                  <a:cubicBezTo>
                    <a:pt x="22" y="41"/>
                    <a:pt x="22" y="40"/>
                    <a:pt x="22" y="40"/>
                  </a:cubicBezTo>
                  <a:cubicBezTo>
                    <a:pt x="22" y="40"/>
                    <a:pt x="23" y="39"/>
                    <a:pt x="23" y="39"/>
                  </a:cubicBezTo>
                  <a:cubicBezTo>
                    <a:pt x="24" y="38"/>
                    <a:pt x="25" y="37"/>
                    <a:pt x="25" y="37"/>
                  </a:cubicBezTo>
                  <a:cubicBezTo>
                    <a:pt x="25" y="36"/>
                    <a:pt x="26" y="36"/>
                    <a:pt x="26" y="36"/>
                  </a:cubicBezTo>
                  <a:cubicBezTo>
                    <a:pt x="26" y="36"/>
                    <a:pt x="27" y="36"/>
                    <a:pt x="27" y="36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8" y="34"/>
                    <a:pt x="28" y="33"/>
                    <a:pt x="29" y="33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0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2" y="29"/>
                    <a:pt x="32" y="29"/>
                    <a:pt x="32" y="28"/>
                  </a:cubicBezTo>
                  <a:cubicBezTo>
                    <a:pt x="33" y="27"/>
                    <a:pt x="33" y="27"/>
                    <a:pt x="34" y="26"/>
                  </a:cubicBezTo>
                  <a:cubicBezTo>
                    <a:pt x="35" y="26"/>
                    <a:pt x="35" y="25"/>
                    <a:pt x="36" y="24"/>
                  </a:cubicBezTo>
                  <a:cubicBezTo>
                    <a:pt x="37" y="22"/>
                    <a:pt x="37" y="21"/>
                    <a:pt x="38" y="21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0" y="18"/>
                    <a:pt x="41" y="18"/>
                    <a:pt x="41" y="18"/>
                  </a:cubicBezTo>
                  <a:cubicBezTo>
                    <a:pt x="42" y="18"/>
                    <a:pt x="43" y="18"/>
                    <a:pt x="43" y="19"/>
                  </a:cubicBezTo>
                  <a:cubicBezTo>
                    <a:pt x="44" y="21"/>
                    <a:pt x="44" y="22"/>
                    <a:pt x="44" y="23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26"/>
                    <a:pt x="43" y="27"/>
                    <a:pt x="42" y="28"/>
                  </a:cubicBezTo>
                  <a:cubicBezTo>
                    <a:pt x="42" y="28"/>
                    <a:pt x="41" y="29"/>
                    <a:pt x="41" y="29"/>
                  </a:cubicBezTo>
                  <a:cubicBezTo>
                    <a:pt x="41" y="30"/>
                    <a:pt x="41" y="30"/>
                    <a:pt x="40" y="31"/>
                  </a:cubicBezTo>
                  <a:cubicBezTo>
                    <a:pt x="40" y="32"/>
                    <a:pt x="39" y="32"/>
                    <a:pt x="39" y="34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6" y="38"/>
                    <a:pt x="36" y="39"/>
                    <a:pt x="36" y="39"/>
                  </a:cubicBezTo>
                  <a:cubicBezTo>
                    <a:pt x="36" y="39"/>
                    <a:pt x="36" y="39"/>
                    <a:pt x="36" y="40"/>
                  </a:cubicBezTo>
                  <a:cubicBezTo>
                    <a:pt x="36" y="40"/>
                    <a:pt x="36" y="40"/>
                    <a:pt x="35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4" y="41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7" y="41"/>
                    <a:pt x="37" y="41"/>
                    <a:pt x="37" y="40"/>
                  </a:cubicBezTo>
                  <a:cubicBezTo>
                    <a:pt x="37" y="40"/>
                    <a:pt x="37" y="40"/>
                    <a:pt x="38" y="39"/>
                  </a:cubicBezTo>
                  <a:cubicBezTo>
                    <a:pt x="38" y="39"/>
                    <a:pt x="39" y="39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0" y="38"/>
                    <a:pt x="41" y="38"/>
                    <a:pt x="41" y="37"/>
                  </a:cubicBezTo>
                  <a:cubicBezTo>
                    <a:pt x="41" y="37"/>
                    <a:pt x="41" y="37"/>
                    <a:pt x="42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5"/>
                    <a:pt x="45" y="35"/>
                    <a:pt x="46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7" y="34"/>
                    <a:pt x="47" y="33"/>
                    <a:pt x="47" y="33"/>
                  </a:cubicBezTo>
                  <a:cubicBezTo>
                    <a:pt x="48" y="33"/>
                    <a:pt x="48" y="34"/>
                    <a:pt x="48" y="34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6" y="35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7"/>
                    <a:pt x="46" y="37"/>
                    <a:pt x="45" y="38"/>
                  </a:cubicBezTo>
                  <a:cubicBezTo>
                    <a:pt x="45" y="39"/>
                    <a:pt x="44" y="39"/>
                    <a:pt x="44" y="39"/>
                  </a:cubicBezTo>
                  <a:cubicBezTo>
                    <a:pt x="43" y="39"/>
                    <a:pt x="43" y="40"/>
                    <a:pt x="42" y="40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42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41"/>
                    <a:pt x="41" y="41"/>
                    <a:pt x="40" y="41"/>
                  </a:cubicBezTo>
                  <a:cubicBezTo>
                    <a:pt x="40" y="42"/>
                    <a:pt x="39" y="42"/>
                    <a:pt x="39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4"/>
                    <a:pt x="37" y="44"/>
                    <a:pt x="37" y="44"/>
                  </a:cubicBezTo>
                  <a:cubicBezTo>
                    <a:pt x="35" y="45"/>
                    <a:pt x="34" y="46"/>
                    <a:pt x="34" y="46"/>
                  </a:cubicBezTo>
                  <a:cubicBezTo>
                    <a:pt x="33" y="47"/>
                    <a:pt x="32" y="48"/>
                    <a:pt x="31" y="48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50"/>
                    <a:pt x="30" y="51"/>
                    <a:pt x="29" y="51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4"/>
                    <a:pt x="28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7"/>
                    <a:pt x="27" y="57"/>
                  </a:cubicBezTo>
                  <a:cubicBezTo>
                    <a:pt x="26" y="58"/>
                    <a:pt x="26" y="59"/>
                    <a:pt x="25" y="60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3" y="64"/>
                    <a:pt x="22" y="65"/>
                    <a:pt x="22" y="65"/>
                  </a:cubicBezTo>
                  <a:cubicBezTo>
                    <a:pt x="22" y="66"/>
                    <a:pt x="22" y="67"/>
                    <a:pt x="21" y="67"/>
                  </a:cubicBezTo>
                  <a:cubicBezTo>
                    <a:pt x="21" y="67"/>
                    <a:pt x="20" y="68"/>
                    <a:pt x="20" y="69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18" y="73"/>
                    <a:pt x="17" y="74"/>
                    <a:pt x="17" y="74"/>
                  </a:cubicBezTo>
                  <a:cubicBezTo>
                    <a:pt x="17" y="74"/>
                    <a:pt x="16" y="75"/>
                    <a:pt x="16" y="76"/>
                  </a:cubicBezTo>
                  <a:cubicBezTo>
                    <a:pt x="16" y="76"/>
                    <a:pt x="15" y="77"/>
                    <a:pt x="14" y="78"/>
                  </a:cubicBezTo>
                  <a:cubicBezTo>
                    <a:pt x="14" y="78"/>
                    <a:pt x="13" y="79"/>
                    <a:pt x="13" y="79"/>
                  </a:cubicBezTo>
                  <a:cubicBezTo>
                    <a:pt x="13" y="79"/>
                    <a:pt x="13" y="80"/>
                    <a:pt x="12" y="81"/>
                  </a:cubicBezTo>
                  <a:cubicBezTo>
                    <a:pt x="11" y="83"/>
                    <a:pt x="10" y="84"/>
                    <a:pt x="10" y="84"/>
                  </a:cubicBezTo>
                  <a:cubicBezTo>
                    <a:pt x="10" y="85"/>
                    <a:pt x="9" y="85"/>
                    <a:pt x="9" y="85"/>
                  </a:cubicBezTo>
                  <a:cubicBezTo>
                    <a:pt x="8" y="85"/>
                    <a:pt x="8" y="85"/>
                    <a:pt x="8" y="86"/>
                  </a:cubicBezTo>
                  <a:cubicBezTo>
                    <a:pt x="8" y="86"/>
                    <a:pt x="8" y="87"/>
                    <a:pt x="7" y="87"/>
                  </a:cubicBezTo>
                  <a:cubicBezTo>
                    <a:pt x="7" y="87"/>
                    <a:pt x="7" y="87"/>
                    <a:pt x="6" y="88"/>
                  </a:cubicBezTo>
                  <a:cubicBezTo>
                    <a:pt x="6" y="88"/>
                    <a:pt x="6" y="88"/>
                    <a:pt x="5" y="88"/>
                  </a:cubicBezTo>
                  <a:cubicBezTo>
                    <a:pt x="5" y="88"/>
                    <a:pt x="4" y="89"/>
                    <a:pt x="4" y="89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2" y="89"/>
                    <a:pt x="1" y="89"/>
                    <a:pt x="1" y="87"/>
                  </a:cubicBezTo>
                  <a:cubicBezTo>
                    <a:pt x="1" y="87"/>
                    <a:pt x="1" y="87"/>
                    <a:pt x="1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5"/>
                    <a:pt x="0" y="85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3"/>
                    <a:pt x="0" y="83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2"/>
                    <a:pt x="1" y="81"/>
                    <a:pt x="1" y="81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79"/>
                    <a:pt x="2" y="78"/>
                    <a:pt x="3" y="75"/>
                  </a:cubicBezTo>
                  <a:cubicBezTo>
                    <a:pt x="4" y="74"/>
                    <a:pt x="5" y="73"/>
                    <a:pt x="6" y="70"/>
                  </a:cubicBezTo>
                  <a:cubicBezTo>
                    <a:pt x="6" y="70"/>
                    <a:pt x="6" y="70"/>
                    <a:pt x="7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" y="67"/>
                    <a:pt x="8" y="66"/>
                    <a:pt x="9" y="66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2" y="62"/>
                    <a:pt x="12" y="62"/>
                    <a:pt x="13" y="62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3" y="60"/>
                    <a:pt x="14" y="60"/>
                    <a:pt x="14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3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6" y="47"/>
                    <a:pt x="26" y="47"/>
                    <a:pt x="27" y="46"/>
                  </a:cubicBezTo>
                  <a:cubicBezTo>
                    <a:pt x="27" y="45"/>
                    <a:pt x="27" y="45"/>
                    <a:pt x="28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44"/>
                    <a:pt x="28" y="43"/>
                    <a:pt x="28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0" y="40"/>
                    <a:pt x="30" y="40"/>
                    <a:pt x="30" y="39"/>
                  </a:cubicBezTo>
                  <a:cubicBezTo>
                    <a:pt x="30" y="39"/>
                    <a:pt x="31" y="38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6"/>
                    <a:pt x="32" y="36"/>
                    <a:pt x="33" y="35"/>
                  </a:cubicBezTo>
                  <a:cubicBezTo>
                    <a:pt x="33" y="35"/>
                    <a:pt x="33" y="35"/>
                    <a:pt x="33" y="34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3" y="34"/>
                    <a:pt x="32" y="35"/>
                    <a:pt x="31" y="35"/>
                  </a:cubicBezTo>
                  <a:cubicBezTo>
                    <a:pt x="29" y="37"/>
                    <a:pt x="28" y="38"/>
                    <a:pt x="28" y="39"/>
                  </a:cubicBezTo>
                  <a:cubicBezTo>
                    <a:pt x="28" y="39"/>
                    <a:pt x="27" y="39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9"/>
                    <a:pt x="26" y="39"/>
                    <a:pt x="26" y="40"/>
                  </a:cubicBezTo>
                  <a:cubicBezTo>
                    <a:pt x="26" y="40"/>
                    <a:pt x="26" y="40"/>
                    <a:pt x="25" y="40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5" y="41"/>
                    <a:pt x="25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43"/>
                    <a:pt x="23" y="44"/>
                    <a:pt x="23" y="44"/>
                  </a:cubicBezTo>
                  <a:cubicBezTo>
                    <a:pt x="22" y="45"/>
                    <a:pt x="22" y="45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7"/>
                    <a:pt x="20" y="48"/>
                    <a:pt x="19" y="48"/>
                  </a:cubicBezTo>
                  <a:cubicBezTo>
                    <a:pt x="19" y="48"/>
                    <a:pt x="19" y="48"/>
                    <a:pt x="19" y="49"/>
                  </a:cubicBezTo>
                  <a:cubicBezTo>
                    <a:pt x="19" y="49"/>
                    <a:pt x="18" y="49"/>
                    <a:pt x="18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50"/>
                    <a:pt x="17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6" y="51"/>
                    <a:pt x="16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5" y="52"/>
                    <a:pt x="15" y="52"/>
                    <a:pt x="15" y="53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9" y="57"/>
                    <a:pt x="8" y="57"/>
                    <a:pt x="8" y="57"/>
                  </a:cubicBezTo>
                  <a:cubicBezTo>
                    <a:pt x="7" y="57"/>
                    <a:pt x="6" y="57"/>
                    <a:pt x="6" y="57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4" y="57"/>
                    <a:pt x="4" y="57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2" y="55"/>
                    <a:pt x="2" y="54"/>
                  </a:cubicBezTo>
                  <a:cubicBezTo>
                    <a:pt x="1" y="54"/>
                    <a:pt x="1" y="53"/>
                    <a:pt x="1" y="53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1" y="48"/>
                    <a:pt x="2" y="48"/>
                    <a:pt x="2" y="47"/>
                  </a:cubicBezTo>
                  <a:cubicBezTo>
                    <a:pt x="2" y="47"/>
                    <a:pt x="2" y="47"/>
                    <a:pt x="2" y="46"/>
                  </a:cubicBezTo>
                  <a:cubicBezTo>
                    <a:pt x="2" y="46"/>
                    <a:pt x="3" y="46"/>
                    <a:pt x="3" y="46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4"/>
                    <a:pt x="3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lose/>
                  <a:moveTo>
                    <a:pt x="4" y="80"/>
                  </a:moveTo>
                  <a:cubicBezTo>
                    <a:pt x="4" y="81"/>
                    <a:pt x="4" y="81"/>
                    <a:pt x="4" y="81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3" y="84"/>
                    <a:pt x="3" y="85"/>
                    <a:pt x="4" y="85"/>
                  </a:cubicBezTo>
                  <a:cubicBezTo>
                    <a:pt x="5" y="84"/>
                    <a:pt x="5" y="83"/>
                    <a:pt x="6" y="83"/>
                  </a:cubicBezTo>
                  <a:cubicBezTo>
                    <a:pt x="7" y="82"/>
                    <a:pt x="7" y="81"/>
                    <a:pt x="7" y="81"/>
                  </a:cubicBezTo>
                  <a:cubicBezTo>
                    <a:pt x="8" y="81"/>
                    <a:pt x="8" y="80"/>
                    <a:pt x="8" y="80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0" y="78"/>
                    <a:pt x="10" y="78"/>
                    <a:pt x="10" y="77"/>
                  </a:cubicBezTo>
                  <a:cubicBezTo>
                    <a:pt x="10" y="77"/>
                    <a:pt x="10" y="76"/>
                    <a:pt x="11" y="75"/>
                  </a:cubicBezTo>
                  <a:cubicBezTo>
                    <a:pt x="11" y="74"/>
                    <a:pt x="12" y="74"/>
                    <a:pt x="12" y="74"/>
                  </a:cubicBezTo>
                  <a:cubicBezTo>
                    <a:pt x="12" y="74"/>
                    <a:pt x="12" y="73"/>
                    <a:pt x="12" y="73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1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68"/>
                    <a:pt x="15" y="67"/>
                    <a:pt x="16" y="67"/>
                  </a:cubicBezTo>
                  <a:cubicBezTo>
                    <a:pt x="16" y="67"/>
                    <a:pt x="17" y="67"/>
                    <a:pt x="17" y="66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8" y="64"/>
                    <a:pt x="18" y="63"/>
                    <a:pt x="19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62"/>
                    <a:pt x="19" y="62"/>
                    <a:pt x="19" y="61"/>
                  </a:cubicBezTo>
                  <a:cubicBezTo>
                    <a:pt x="19" y="61"/>
                    <a:pt x="20" y="61"/>
                    <a:pt x="20" y="60"/>
                  </a:cubicBezTo>
                  <a:cubicBezTo>
                    <a:pt x="20" y="60"/>
                    <a:pt x="20" y="59"/>
                    <a:pt x="21" y="59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55"/>
                    <a:pt x="22" y="56"/>
                    <a:pt x="21" y="56"/>
                  </a:cubicBezTo>
                  <a:cubicBezTo>
                    <a:pt x="20" y="57"/>
                    <a:pt x="20" y="57"/>
                    <a:pt x="20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8" y="58"/>
                    <a:pt x="18" y="59"/>
                    <a:pt x="18" y="60"/>
                  </a:cubicBezTo>
                  <a:cubicBezTo>
                    <a:pt x="18" y="60"/>
                    <a:pt x="17" y="60"/>
                    <a:pt x="16" y="61"/>
                  </a:cubicBezTo>
                  <a:cubicBezTo>
                    <a:pt x="16" y="61"/>
                    <a:pt x="15" y="61"/>
                    <a:pt x="15" y="62"/>
                  </a:cubicBezTo>
                  <a:cubicBezTo>
                    <a:pt x="15" y="63"/>
                    <a:pt x="15" y="64"/>
                    <a:pt x="14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3" y="64"/>
                    <a:pt x="13" y="64"/>
                    <a:pt x="13" y="65"/>
                  </a:cubicBezTo>
                  <a:cubicBezTo>
                    <a:pt x="12" y="65"/>
                    <a:pt x="12" y="66"/>
                    <a:pt x="11" y="67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9" y="70"/>
                    <a:pt x="8" y="71"/>
                    <a:pt x="8" y="73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6"/>
                    <a:pt x="6" y="77"/>
                    <a:pt x="5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4" y="79"/>
                    <a:pt x="4" y="79"/>
                    <a:pt x="4" y="79"/>
                  </a:cubicBezTo>
                  <a:lnTo>
                    <a:pt x="4" y="8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7" name="Freeform 71"/>
            <p:cNvSpPr>
              <a:spLocks/>
            </p:cNvSpPr>
            <p:nvPr/>
          </p:nvSpPr>
          <p:spPr bwMode="auto">
            <a:xfrm>
              <a:off x="2783" y="1503"/>
              <a:ext cx="45" cy="39"/>
            </a:xfrm>
            <a:custGeom>
              <a:avLst/>
              <a:gdLst>
                <a:gd name="T0" fmla="*/ 748 w 34"/>
                <a:gd name="T1" fmla="*/ 581 h 29"/>
                <a:gd name="T2" fmla="*/ 990 w 34"/>
                <a:gd name="T3" fmla="*/ 321 h 29"/>
                <a:gd name="T4" fmla="*/ 1077 w 34"/>
                <a:gd name="T5" fmla="*/ 239 h 29"/>
                <a:gd name="T6" fmla="*/ 1431 w 34"/>
                <a:gd name="T7" fmla="*/ 239 h 29"/>
                <a:gd name="T8" fmla="*/ 1539 w 34"/>
                <a:gd name="T9" fmla="*/ 581 h 29"/>
                <a:gd name="T10" fmla="*/ 1431 w 34"/>
                <a:gd name="T11" fmla="*/ 929 h 29"/>
                <a:gd name="T12" fmla="*/ 1226 w 34"/>
                <a:gd name="T13" fmla="*/ 1249 h 29"/>
                <a:gd name="T14" fmla="*/ 1077 w 34"/>
                <a:gd name="T15" fmla="*/ 1516 h 29"/>
                <a:gd name="T16" fmla="*/ 1077 w 34"/>
                <a:gd name="T17" fmla="*/ 1642 h 29"/>
                <a:gd name="T18" fmla="*/ 990 w 34"/>
                <a:gd name="T19" fmla="*/ 1680 h 29"/>
                <a:gd name="T20" fmla="*/ 965 w 34"/>
                <a:gd name="T21" fmla="*/ 1899 h 29"/>
                <a:gd name="T22" fmla="*/ 990 w 34"/>
                <a:gd name="T23" fmla="*/ 1955 h 29"/>
                <a:gd name="T24" fmla="*/ 1077 w 34"/>
                <a:gd name="T25" fmla="*/ 1955 h 29"/>
                <a:gd name="T26" fmla="*/ 1226 w 34"/>
                <a:gd name="T27" fmla="*/ 1899 h 29"/>
                <a:gd name="T28" fmla="*/ 1310 w 34"/>
                <a:gd name="T29" fmla="*/ 1799 h 29"/>
                <a:gd name="T30" fmla="*/ 1539 w 34"/>
                <a:gd name="T31" fmla="*/ 1642 h 29"/>
                <a:gd name="T32" fmla="*/ 1734 w 34"/>
                <a:gd name="T33" fmla="*/ 1454 h 29"/>
                <a:gd name="T34" fmla="*/ 2037 w 34"/>
                <a:gd name="T35" fmla="*/ 1081 h 29"/>
                <a:gd name="T36" fmla="*/ 2237 w 34"/>
                <a:gd name="T37" fmla="*/ 929 h 29"/>
                <a:gd name="T38" fmla="*/ 2237 w 34"/>
                <a:gd name="T39" fmla="*/ 1050 h 29"/>
                <a:gd name="T40" fmla="*/ 2237 w 34"/>
                <a:gd name="T41" fmla="*/ 1081 h 29"/>
                <a:gd name="T42" fmla="*/ 2237 w 34"/>
                <a:gd name="T43" fmla="*/ 1221 h 29"/>
                <a:gd name="T44" fmla="*/ 2042 w 34"/>
                <a:gd name="T45" fmla="*/ 1412 h 29"/>
                <a:gd name="T46" fmla="*/ 1894 w 34"/>
                <a:gd name="T47" fmla="*/ 1516 h 29"/>
                <a:gd name="T48" fmla="*/ 1690 w 34"/>
                <a:gd name="T49" fmla="*/ 1899 h 29"/>
                <a:gd name="T50" fmla="*/ 1623 w 34"/>
                <a:gd name="T51" fmla="*/ 1899 h 29"/>
                <a:gd name="T52" fmla="*/ 1539 w 34"/>
                <a:gd name="T53" fmla="*/ 1955 h 29"/>
                <a:gd name="T54" fmla="*/ 1431 w 34"/>
                <a:gd name="T55" fmla="*/ 2039 h 29"/>
                <a:gd name="T56" fmla="*/ 1431 w 34"/>
                <a:gd name="T57" fmla="*/ 2039 h 29"/>
                <a:gd name="T58" fmla="*/ 1425 w 34"/>
                <a:gd name="T59" fmla="*/ 2172 h 29"/>
                <a:gd name="T60" fmla="*/ 1310 w 34"/>
                <a:gd name="T61" fmla="*/ 2172 h 29"/>
                <a:gd name="T62" fmla="*/ 1077 w 34"/>
                <a:gd name="T63" fmla="*/ 2419 h 29"/>
                <a:gd name="T64" fmla="*/ 990 w 34"/>
                <a:gd name="T65" fmla="*/ 2419 h 29"/>
                <a:gd name="T66" fmla="*/ 879 w 34"/>
                <a:gd name="T67" fmla="*/ 2425 h 29"/>
                <a:gd name="T68" fmla="*/ 664 w 34"/>
                <a:gd name="T69" fmla="*/ 2208 h 29"/>
                <a:gd name="T70" fmla="*/ 615 w 34"/>
                <a:gd name="T71" fmla="*/ 2039 h 29"/>
                <a:gd name="T72" fmla="*/ 664 w 34"/>
                <a:gd name="T73" fmla="*/ 1642 h 29"/>
                <a:gd name="T74" fmla="*/ 814 w 34"/>
                <a:gd name="T75" fmla="*/ 1412 h 29"/>
                <a:gd name="T76" fmla="*/ 990 w 34"/>
                <a:gd name="T77" fmla="*/ 1050 h 29"/>
                <a:gd name="T78" fmla="*/ 1077 w 34"/>
                <a:gd name="T79" fmla="*/ 804 h 29"/>
                <a:gd name="T80" fmla="*/ 1163 w 34"/>
                <a:gd name="T81" fmla="*/ 781 h 29"/>
                <a:gd name="T82" fmla="*/ 990 w 34"/>
                <a:gd name="T83" fmla="*/ 691 h 29"/>
                <a:gd name="T84" fmla="*/ 879 w 34"/>
                <a:gd name="T85" fmla="*/ 804 h 29"/>
                <a:gd name="T86" fmla="*/ 748 w 34"/>
                <a:gd name="T87" fmla="*/ 1050 h 29"/>
                <a:gd name="T88" fmla="*/ 615 w 34"/>
                <a:gd name="T89" fmla="*/ 1081 h 29"/>
                <a:gd name="T90" fmla="*/ 465 w 34"/>
                <a:gd name="T91" fmla="*/ 1221 h 29"/>
                <a:gd name="T92" fmla="*/ 351 w 34"/>
                <a:gd name="T93" fmla="*/ 1412 h 29"/>
                <a:gd name="T94" fmla="*/ 200 w 34"/>
                <a:gd name="T95" fmla="*/ 1454 h 29"/>
                <a:gd name="T96" fmla="*/ 1 w 34"/>
                <a:gd name="T97" fmla="*/ 1516 h 29"/>
                <a:gd name="T98" fmla="*/ 151 w 34"/>
                <a:gd name="T99" fmla="*/ 1221 h 29"/>
                <a:gd name="T100" fmla="*/ 351 w 34"/>
                <a:gd name="T101" fmla="*/ 1050 h 29"/>
                <a:gd name="T102" fmla="*/ 565 w 34"/>
                <a:gd name="T103" fmla="*/ 781 h 29"/>
                <a:gd name="T104" fmla="*/ 748 w 34"/>
                <a:gd name="T105" fmla="*/ 581 h 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4"/>
                <a:gd name="T160" fmla="*/ 0 h 29"/>
                <a:gd name="T161" fmla="*/ 34 w 34"/>
                <a:gd name="T162" fmla="*/ 29 h 2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4" h="29">
                  <a:moveTo>
                    <a:pt x="11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4" y="5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1"/>
                    <a:pt x="19" y="1"/>
                    <a:pt x="20" y="1"/>
                  </a:cubicBezTo>
                  <a:cubicBezTo>
                    <a:pt x="22" y="0"/>
                    <a:pt x="22" y="1"/>
                    <a:pt x="22" y="3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5"/>
                    <a:pt x="23" y="5"/>
                    <a:pt x="23" y="7"/>
                  </a:cubicBezTo>
                  <a:cubicBezTo>
                    <a:pt x="23" y="8"/>
                    <a:pt x="23" y="8"/>
                    <a:pt x="23" y="9"/>
                  </a:cubicBezTo>
                  <a:cubicBezTo>
                    <a:pt x="23" y="10"/>
                    <a:pt x="23" y="10"/>
                    <a:pt x="22" y="11"/>
                  </a:cubicBezTo>
                  <a:cubicBezTo>
                    <a:pt x="22" y="11"/>
                    <a:pt x="21" y="13"/>
                    <a:pt x="1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6"/>
                    <a:pt x="18" y="16"/>
                    <a:pt x="17" y="17"/>
                  </a:cubicBezTo>
                  <a:cubicBezTo>
                    <a:pt x="17" y="17"/>
                    <a:pt x="16" y="17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9"/>
                    <a:pt x="16" y="19"/>
                  </a:cubicBezTo>
                  <a:cubicBezTo>
                    <a:pt x="16" y="19"/>
                    <a:pt x="16" y="19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1"/>
                    <a:pt x="14" y="21"/>
                  </a:cubicBezTo>
                  <a:cubicBezTo>
                    <a:pt x="14" y="21"/>
                    <a:pt x="14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5" y="23"/>
                    <a:pt x="15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7" y="22"/>
                    <a:pt x="18" y="22"/>
                  </a:cubicBezTo>
                  <a:cubicBezTo>
                    <a:pt x="18" y="22"/>
                    <a:pt x="19" y="22"/>
                    <a:pt x="19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1" y="21"/>
                    <a:pt x="21" y="20"/>
                    <a:pt x="22" y="20"/>
                  </a:cubicBezTo>
                  <a:cubicBezTo>
                    <a:pt x="22" y="19"/>
                    <a:pt x="23" y="19"/>
                    <a:pt x="23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7"/>
                    <a:pt x="26" y="17"/>
                    <a:pt x="26" y="17"/>
                  </a:cubicBezTo>
                  <a:cubicBezTo>
                    <a:pt x="27" y="16"/>
                    <a:pt x="28" y="16"/>
                    <a:pt x="29" y="14"/>
                  </a:cubicBezTo>
                  <a:cubicBezTo>
                    <a:pt x="29" y="14"/>
                    <a:pt x="30" y="13"/>
                    <a:pt x="30" y="13"/>
                  </a:cubicBezTo>
                  <a:cubicBezTo>
                    <a:pt x="30" y="13"/>
                    <a:pt x="31" y="13"/>
                    <a:pt x="31" y="12"/>
                  </a:cubicBezTo>
                  <a:cubicBezTo>
                    <a:pt x="32" y="11"/>
                    <a:pt x="32" y="11"/>
                    <a:pt x="33" y="11"/>
                  </a:cubicBezTo>
                  <a:cubicBezTo>
                    <a:pt x="33" y="11"/>
                    <a:pt x="34" y="11"/>
                    <a:pt x="34" y="11"/>
                  </a:cubicBezTo>
                  <a:cubicBezTo>
                    <a:pt x="34" y="12"/>
                    <a:pt x="33" y="12"/>
                    <a:pt x="33" y="12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6"/>
                    <a:pt x="31" y="16"/>
                  </a:cubicBezTo>
                  <a:cubicBezTo>
                    <a:pt x="31" y="17"/>
                    <a:pt x="31" y="17"/>
                    <a:pt x="30" y="17"/>
                  </a:cubicBezTo>
                  <a:cubicBezTo>
                    <a:pt x="30" y="17"/>
                    <a:pt x="30" y="18"/>
                    <a:pt x="29" y="18"/>
                  </a:cubicBezTo>
                  <a:cubicBezTo>
                    <a:pt x="29" y="19"/>
                    <a:pt x="28" y="19"/>
                    <a:pt x="27" y="20"/>
                  </a:cubicBezTo>
                  <a:cubicBezTo>
                    <a:pt x="26" y="21"/>
                    <a:pt x="25" y="22"/>
                    <a:pt x="25" y="22"/>
                  </a:cubicBezTo>
                  <a:cubicBezTo>
                    <a:pt x="24" y="22"/>
                    <a:pt x="24" y="23"/>
                    <a:pt x="24" y="23"/>
                  </a:cubicBezTo>
                  <a:cubicBezTo>
                    <a:pt x="24" y="23"/>
                    <a:pt x="24" y="23"/>
                    <a:pt x="24" y="22"/>
                  </a:cubicBezTo>
                  <a:cubicBezTo>
                    <a:pt x="24" y="22"/>
                    <a:pt x="23" y="22"/>
                    <a:pt x="23" y="22"/>
                  </a:cubicBezTo>
                  <a:cubicBezTo>
                    <a:pt x="23" y="22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0" y="25"/>
                  </a:cubicBezTo>
                  <a:cubicBezTo>
                    <a:pt x="20" y="25"/>
                    <a:pt x="19" y="26"/>
                    <a:pt x="18" y="2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9"/>
                    <a:pt x="12" y="28"/>
                    <a:pt x="11" y="28"/>
                  </a:cubicBezTo>
                  <a:cubicBezTo>
                    <a:pt x="10" y="27"/>
                    <a:pt x="10" y="27"/>
                    <a:pt x="10" y="26"/>
                  </a:cubicBezTo>
                  <a:cubicBezTo>
                    <a:pt x="10" y="26"/>
                    <a:pt x="9" y="25"/>
                    <a:pt x="9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2"/>
                    <a:pt x="9" y="21"/>
                    <a:pt x="10" y="21"/>
                  </a:cubicBezTo>
                  <a:cubicBezTo>
                    <a:pt x="10" y="20"/>
                    <a:pt x="10" y="19"/>
                    <a:pt x="10" y="19"/>
                  </a:cubicBezTo>
                  <a:cubicBezTo>
                    <a:pt x="10" y="19"/>
                    <a:pt x="11" y="19"/>
                    <a:pt x="11" y="18"/>
                  </a:cubicBezTo>
                  <a:cubicBezTo>
                    <a:pt x="11" y="18"/>
                    <a:pt x="12" y="17"/>
                    <a:pt x="12" y="16"/>
                  </a:cubicBezTo>
                  <a:cubicBezTo>
                    <a:pt x="13" y="15"/>
                    <a:pt x="14" y="14"/>
                    <a:pt x="14" y="13"/>
                  </a:cubicBezTo>
                  <a:cubicBezTo>
                    <a:pt x="14" y="13"/>
                    <a:pt x="15" y="12"/>
                    <a:pt x="15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0"/>
                  </a:cubicBezTo>
                  <a:cubicBezTo>
                    <a:pt x="16" y="10"/>
                    <a:pt x="16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7" y="7"/>
                    <a:pt x="16" y="7"/>
                  </a:cubicBezTo>
                  <a:cubicBezTo>
                    <a:pt x="16" y="7"/>
                    <a:pt x="16" y="8"/>
                    <a:pt x="15" y="8"/>
                  </a:cubicBezTo>
                  <a:cubicBezTo>
                    <a:pt x="15" y="8"/>
                    <a:pt x="15" y="9"/>
                    <a:pt x="14" y="9"/>
                  </a:cubicBezTo>
                  <a:cubicBezTo>
                    <a:pt x="14" y="9"/>
                    <a:pt x="13" y="10"/>
                    <a:pt x="13" y="10"/>
                  </a:cubicBezTo>
                  <a:cubicBezTo>
                    <a:pt x="13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9" y="13"/>
                    <a:pt x="8" y="13"/>
                    <a:pt x="8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6" y="15"/>
                    <a:pt x="5" y="16"/>
                    <a:pt x="5" y="16"/>
                  </a:cubicBezTo>
                  <a:cubicBezTo>
                    <a:pt x="5" y="16"/>
                    <a:pt x="4" y="16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2" y="18"/>
                  </a:cubicBezTo>
                  <a:cubicBezTo>
                    <a:pt x="2" y="18"/>
                    <a:pt x="1" y="18"/>
                    <a:pt x="1" y="18"/>
                  </a:cubicBezTo>
                  <a:cubicBezTo>
                    <a:pt x="0" y="19"/>
                    <a:pt x="0" y="18"/>
                    <a:pt x="0" y="17"/>
                  </a:cubicBezTo>
                  <a:cubicBezTo>
                    <a:pt x="0" y="16"/>
                    <a:pt x="1" y="15"/>
                    <a:pt x="2" y="14"/>
                  </a:cubicBezTo>
                  <a:cubicBezTo>
                    <a:pt x="3" y="13"/>
                    <a:pt x="4" y="12"/>
                    <a:pt x="4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7" y="11"/>
                    <a:pt x="7" y="10"/>
                    <a:pt x="8" y="9"/>
                  </a:cubicBezTo>
                  <a:cubicBezTo>
                    <a:pt x="9" y="9"/>
                    <a:pt x="9" y="8"/>
                    <a:pt x="10" y="8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8" name="Freeform 72"/>
            <p:cNvSpPr>
              <a:spLocks noEditPoints="1"/>
            </p:cNvSpPr>
            <p:nvPr/>
          </p:nvSpPr>
          <p:spPr bwMode="auto">
            <a:xfrm>
              <a:off x="2825" y="1500"/>
              <a:ext cx="38" cy="38"/>
            </a:xfrm>
            <a:custGeom>
              <a:avLst/>
              <a:gdLst>
                <a:gd name="T0" fmla="*/ 1869 w 28"/>
                <a:gd name="T1" fmla="*/ 2233 h 28"/>
                <a:gd name="T2" fmla="*/ 1764 w 28"/>
                <a:gd name="T3" fmla="*/ 2394 h 28"/>
                <a:gd name="T4" fmla="*/ 1612 w 28"/>
                <a:gd name="T5" fmla="*/ 2420 h 28"/>
                <a:gd name="T6" fmla="*/ 1300 w 28"/>
                <a:gd name="T7" fmla="*/ 2517 h 28"/>
                <a:gd name="T8" fmla="*/ 1063 w 28"/>
                <a:gd name="T9" fmla="*/ 2657 h 28"/>
                <a:gd name="T10" fmla="*/ 875 w 28"/>
                <a:gd name="T11" fmla="*/ 2748 h 28"/>
                <a:gd name="T12" fmla="*/ 742 w 28"/>
                <a:gd name="T13" fmla="*/ 2748 h 28"/>
                <a:gd name="T14" fmla="*/ 577 w 28"/>
                <a:gd name="T15" fmla="*/ 2657 h 28"/>
                <a:gd name="T16" fmla="*/ 547 w 28"/>
                <a:gd name="T17" fmla="*/ 2517 h 28"/>
                <a:gd name="T18" fmla="*/ 297 w 28"/>
                <a:gd name="T19" fmla="*/ 2233 h 28"/>
                <a:gd name="T20" fmla="*/ 297 w 28"/>
                <a:gd name="T21" fmla="*/ 2087 h 28"/>
                <a:gd name="T22" fmla="*/ 297 w 28"/>
                <a:gd name="T23" fmla="*/ 1869 h 28"/>
                <a:gd name="T24" fmla="*/ 403 w 28"/>
                <a:gd name="T25" fmla="*/ 1645 h 28"/>
                <a:gd name="T26" fmla="*/ 547 w 28"/>
                <a:gd name="T27" fmla="*/ 1300 h 28"/>
                <a:gd name="T28" fmla="*/ 297 w 28"/>
                <a:gd name="T29" fmla="*/ 1443 h 28"/>
                <a:gd name="T30" fmla="*/ 219 w 28"/>
                <a:gd name="T31" fmla="*/ 1443 h 28"/>
                <a:gd name="T32" fmla="*/ 1 w 28"/>
                <a:gd name="T33" fmla="*/ 1645 h 28"/>
                <a:gd name="T34" fmla="*/ 0 w 28"/>
                <a:gd name="T35" fmla="*/ 1612 h 28"/>
                <a:gd name="T36" fmla="*/ 1 w 28"/>
                <a:gd name="T37" fmla="*/ 1300 h 28"/>
                <a:gd name="T38" fmla="*/ 297 w 28"/>
                <a:gd name="T39" fmla="*/ 1063 h 28"/>
                <a:gd name="T40" fmla="*/ 742 w 28"/>
                <a:gd name="T41" fmla="*/ 783 h 28"/>
                <a:gd name="T42" fmla="*/ 1007 w 28"/>
                <a:gd name="T43" fmla="*/ 577 h 28"/>
                <a:gd name="T44" fmla="*/ 1645 w 28"/>
                <a:gd name="T45" fmla="*/ 219 h 28"/>
                <a:gd name="T46" fmla="*/ 1869 w 28"/>
                <a:gd name="T47" fmla="*/ 1 h 28"/>
                <a:gd name="T48" fmla="*/ 2087 w 28"/>
                <a:gd name="T49" fmla="*/ 0 h 28"/>
                <a:gd name="T50" fmla="*/ 2394 w 28"/>
                <a:gd name="T51" fmla="*/ 1 h 28"/>
                <a:gd name="T52" fmla="*/ 2517 w 28"/>
                <a:gd name="T53" fmla="*/ 219 h 28"/>
                <a:gd name="T54" fmla="*/ 2517 w 28"/>
                <a:gd name="T55" fmla="*/ 547 h 28"/>
                <a:gd name="T56" fmla="*/ 2657 w 28"/>
                <a:gd name="T57" fmla="*/ 742 h 28"/>
                <a:gd name="T58" fmla="*/ 2657 w 28"/>
                <a:gd name="T59" fmla="*/ 1188 h 28"/>
                <a:gd name="T60" fmla="*/ 2657 w 28"/>
                <a:gd name="T61" fmla="*/ 1300 h 28"/>
                <a:gd name="T62" fmla="*/ 2517 w 28"/>
                <a:gd name="T63" fmla="*/ 1443 h 28"/>
                <a:gd name="T64" fmla="*/ 2420 w 28"/>
                <a:gd name="T65" fmla="*/ 1612 h 28"/>
                <a:gd name="T66" fmla="*/ 2394 w 28"/>
                <a:gd name="T67" fmla="*/ 1645 h 28"/>
                <a:gd name="T68" fmla="*/ 2233 w 28"/>
                <a:gd name="T69" fmla="*/ 1869 h 28"/>
                <a:gd name="T70" fmla="*/ 2188 w 28"/>
                <a:gd name="T71" fmla="*/ 1958 h 28"/>
                <a:gd name="T72" fmla="*/ 783 w 28"/>
                <a:gd name="T73" fmla="*/ 2233 h 28"/>
                <a:gd name="T74" fmla="*/ 783 w 28"/>
                <a:gd name="T75" fmla="*/ 2420 h 28"/>
                <a:gd name="T76" fmla="*/ 875 w 28"/>
                <a:gd name="T77" fmla="*/ 2420 h 28"/>
                <a:gd name="T78" fmla="*/ 1188 w 28"/>
                <a:gd name="T79" fmla="*/ 2394 h 28"/>
                <a:gd name="T80" fmla="*/ 1443 w 28"/>
                <a:gd name="T81" fmla="*/ 2188 h 28"/>
                <a:gd name="T82" fmla="*/ 1612 w 28"/>
                <a:gd name="T83" fmla="*/ 2087 h 28"/>
                <a:gd name="T84" fmla="*/ 1645 w 28"/>
                <a:gd name="T85" fmla="*/ 1958 h 28"/>
                <a:gd name="T86" fmla="*/ 1869 w 28"/>
                <a:gd name="T87" fmla="*/ 1645 h 28"/>
                <a:gd name="T88" fmla="*/ 2087 w 28"/>
                <a:gd name="T89" fmla="*/ 1612 h 28"/>
                <a:gd name="T90" fmla="*/ 2188 w 28"/>
                <a:gd name="T91" fmla="*/ 1300 h 28"/>
                <a:gd name="T92" fmla="*/ 2188 w 28"/>
                <a:gd name="T93" fmla="*/ 1007 h 28"/>
                <a:gd name="T94" fmla="*/ 2188 w 28"/>
                <a:gd name="T95" fmla="*/ 577 h 28"/>
                <a:gd name="T96" fmla="*/ 2233 w 28"/>
                <a:gd name="T97" fmla="*/ 547 h 28"/>
                <a:gd name="T98" fmla="*/ 1869 w 28"/>
                <a:gd name="T99" fmla="*/ 742 h 28"/>
                <a:gd name="T100" fmla="*/ 1764 w 28"/>
                <a:gd name="T101" fmla="*/ 783 h 28"/>
                <a:gd name="T102" fmla="*/ 1612 w 28"/>
                <a:gd name="T103" fmla="*/ 783 h 28"/>
                <a:gd name="T104" fmla="*/ 1367 w 28"/>
                <a:gd name="T105" fmla="*/ 1007 h 28"/>
                <a:gd name="T106" fmla="*/ 1300 w 28"/>
                <a:gd name="T107" fmla="*/ 1188 h 28"/>
                <a:gd name="T108" fmla="*/ 1063 w 28"/>
                <a:gd name="T109" fmla="*/ 1367 h 28"/>
                <a:gd name="T110" fmla="*/ 875 w 28"/>
                <a:gd name="T111" fmla="*/ 1764 h 28"/>
                <a:gd name="T112" fmla="*/ 783 w 28"/>
                <a:gd name="T113" fmla="*/ 1869 h 28"/>
                <a:gd name="T114" fmla="*/ 783 w 28"/>
                <a:gd name="T115" fmla="*/ 1958 h 28"/>
                <a:gd name="T116" fmla="*/ 783 w 28"/>
                <a:gd name="T117" fmla="*/ 2188 h 2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"/>
                <a:gd name="T178" fmla="*/ 0 h 28"/>
                <a:gd name="T179" fmla="*/ 28 w 28"/>
                <a:gd name="T180" fmla="*/ 28 h 2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" h="28">
                  <a:moveTo>
                    <a:pt x="21" y="21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8" y="23"/>
                    <a:pt x="18" y="24"/>
                  </a:cubicBezTo>
                  <a:cubicBezTo>
                    <a:pt x="17" y="24"/>
                    <a:pt x="17" y="25"/>
                    <a:pt x="17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5"/>
                    <a:pt x="15" y="26"/>
                    <a:pt x="15" y="26"/>
                  </a:cubicBezTo>
                  <a:cubicBezTo>
                    <a:pt x="14" y="26"/>
                    <a:pt x="14" y="26"/>
                    <a:pt x="13" y="26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2" y="27"/>
                    <a:pt x="11" y="27"/>
                    <a:pt x="11" y="27"/>
                  </a:cubicBezTo>
                  <a:cubicBezTo>
                    <a:pt x="11" y="27"/>
                    <a:pt x="10" y="28"/>
                    <a:pt x="10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cubicBezTo>
                    <a:pt x="7" y="28"/>
                    <a:pt x="7" y="27"/>
                    <a:pt x="7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5"/>
                    <a:pt x="3" y="24"/>
                    <a:pt x="3" y="23"/>
                  </a:cubicBezTo>
                  <a:cubicBezTo>
                    <a:pt x="3" y="23"/>
                    <a:pt x="2" y="22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4" y="14"/>
                    <a:pt x="3" y="14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1" y="13"/>
                  </a:cubicBezTo>
                  <a:cubicBezTo>
                    <a:pt x="1" y="12"/>
                    <a:pt x="2" y="12"/>
                    <a:pt x="2" y="12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4" y="10"/>
                    <a:pt x="4" y="10"/>
                    <a:pt x="5" y="9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7" y="7"/>
                    <a:pt x="8" y="7"/>
                    <a:pt x="9" y="7"/>
                  </a:cubicBezTo>
                  <a:cubicBezTo>
                    <a:pt x="9" y="7"/>
                    <a:pt x="10" y="6"/>
                    <a:pt x="10" y="6"/>
                  </a:cubicBezTo>
                  <a:cubicBezTo>
                    <a:pt x="10" y="5"/>
                    <a:pt x="12" y="5"/>
                    <a:pt x="13" y="4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2"/>
                    <a:pt x="17" y="2"/>
                    <a:pt x="18" y="2"/>
                  </a:cubicBezTo>
                  <a:cubicBezTo>
                    <a:pt x="18" y="1"/>
                    <a:pt x="19" y="1"/>
                    <a:pt x="19" y="1"/>
                  </a:cubicBezTo>
                  <a:cubicBezTo>
                    <a:pt x="19" y="1"/>
                    <a:pt x="20" y="1"/>
                    <a:pt x="20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1"/>
                    <a:pt x="24" y="1"/>
                    <a:pt x="24" y="1"/>
                  </a:cubicBezTo>
                  <a:cubicBezTo>
                    <a:pt x="24" y="1"/>
                    <a:pt x="24" y="1"/>
                    <a:pt x="25" y="1"/>
                  </a:cubicBezTo>
                  <a:cubicBezTo>
                    <a:pt x="25" y="1"/>
                    <a:pt x="26" y="1"/>
                    <a:pt x="26" y="2"/>
                  </a:cubicBezTo>
                  <a:cubicBezTo>
                    <a:pt x="27" y="2"/>
                    <a:pt x="27" y="3"/>
                    <a:pt x="27" y="3"/>
                  </a:cubicBezTo>
                  <a:cubicBezTo>
                    <a:pt x="26" y="4"/>
                    <a:pt x="26" y="5"/>
                    <a:pt x="26" y="5"/>
                  </a:cubicBezTo>
                  <a:cubicBezTo>
                    <a:pt x="26" y="5"/>
                    <a:pt x="26" y="5"/>
                    <a:pt x="27" y="5"/>
                  </a:cubicBezTo>
                  <a:cubicBezTo>
                    <a:pt x="27" y="5"/>
                    <a:pt x="27" y="6"/>
                    <a:pt x="27" y="7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2"/>
                    <a:pt x="27" y="13"/>
                    <a:pt x="27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6" y="15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7"/>
                    <a:pt x="25" y="17"/>
                    <a:pt x="24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9"/>
                    <a:pt x="23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1"/>
                    <a:pt x="22" y="21"/>
                    <a:pt x="21" y="21"/>
                  </a:cubicBezTo>
                  <a:close/>
                  <a:moveTo>
                    <a:pt x="8" y="23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4"/>
                    <a:pt x="12" y="24"/>
                    <a:pt x="12" y="24"/>
                  </a:cubicBezTo>
                  <a:cubicBezTo>
                    <a:pt x="13" y="23"/>
                    <a:pt x="13" y="23"/>
                    <a:pt x="14" y="23"/>
                  </a:cubicBezTo>
                  <a:cubicBezTo>
                    <a:pt x="14" y="23"/>
                    <a:pt x="14" y="23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0"/>
                    <a:pt x="17" y="20"/>
                  </a:cubicBezTo>
                  <a:cubicBezTo>
                    <a:pt x="18" y="19"/>
                    <a:pt x="18" y="19"/>
                    <a:pt x="18" y="18"/>
                  </a:cubicBezTo>
                  <a:cubicBezTo>
                    <a:pt x="19" y="18"/>
                    <a:pt x="19" y="18"/>
                    <a:pt x="19" y="17"/>
                  </a:cubicBezTo>
                  <a:cubicBezTo>
                    <a:pt x="20" y="17"/>
                    <a:pt x="20" y="17"/>
                    <a:pt x="20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22" y="11"/>
                    <a:pt x="22" y="11"/>
                    <a:pt x="22" y="10"/>
                  </a:cubicBezTo>
                  <a:cubicBezTo>
                    <a:pt x="21" y="10"/>
                    <a:pt x="21" y="9"/>
                    <a:pt x="21" y="8"/>
                  </a:cubicBezTo>
                  <a:cubicBezTo>
                    <a:pt x="21" y="8"/>
                    <a:pt x="22" y="7"/>
                    <a:pt x="22" y="6"/>
                  </a:cubicBezTo>
                  <a:cubicBezTo>
                    <a:pt x="23" y="6"/>
                    <a:pt x="23" y="5"/>
                    <a:pt x="24" y="5"/>
                  </a:cubicBezTo>
                  <a:cubicBezTo>
                    <a:pt x="24" y="5"/>
                    <a:pt x="23" y="5"/>
                    <a:pt x="23" y="5"/>
                  </a:cubicBezTo>
                  <a:cubicBezTo>
                    <a:pt x="23" y="5"/>
                    <a:pt x="23" y="5"/>
                    <a:pt x="22" y="5"/>
                  </a:cubicBezTo>
                  <a:cubicBezTo>
                    <a:pt x="22" y="6"/>
                    <a:pt x="21" y="6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7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9"/>
                    <a:pt x="16" y="9"/>
                  </a:cubicBezTo>
                  <a:cubicBezTo>
                    <a:pt x="15" y="9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3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1" y="14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7"/>
                    <a:pt x="9" y="17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20"/>
                    <a:pt x="9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2"/>
                    <a:pt x="8" y="22"/>
                    <a:pt x="8" y="22"/>
                  </a:cubicBezTo>
                  <a:lnTo>
                    <a:pt x="8" y="2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9" name="Freeform 73"/>
            <p:cNvSpPr>
              <a:spLocks/>
            </p:cNvSpPr>
            <p:nvPr/>
          </p:nvSpPr>
          <p:spPr bwMode="auto">
            <a:xfrm>
              <a:off x="2868" y="1495"/>
              <a:ext cx="58" cy="37"/>
            </a:xfrm>
            <a:custGeom>
              <a:avLst/>
              <a:gdLst>
                <a:gd name="T0" fmla="*/ 724 w 43"/>
                <a:gd name="T1" fmla="*/ 461 h 28"/>
                <a:gd name="T2" fmla="*/ 1258 w 43"/>
                <a:gd name="T3" fmla="*/ 151 h 28"/>
                <a:gd name="T4" fmla="*/ 1318 w 43"/>
                <a:gd name="T5" fmla="*/ 548 h 28"/>
                <a:gd name="T6" fmla="*/ 1156 w 43"/>
                <a:gd name="T7" fmla="*/ 805 h 28"/>
                <a:gd name="T8" fmla="*/ 977 w 43"/>
                <a:gd name="T9" fmla="*/ 957 h 28"/>
                <a:gd name="T10" fmla="*/ 724 w 43"/>
                <a:gd name="T11" fmla="*/ 1406 h 28"/>
                <a:gd name="T12" fmla="*/ 857 w 43"/>
                <a:gd name="T13" fmla="*/ 1265 h 28"/>
                <a:gd name="T14" fmla="*/ 1071 w 43"/>
                <a:gd name="T15" fmla="*/ 1254 h 28"/>
                <a:gd name="T16" fmla="*/ 1156 w 43"/>
                <a:gd name="T17" fmla="*/ 1072 h 28"/>
                <a:gd name="T18" fmla="*/ 1318 w 43"/>
                <a:gd name="T19" fmla="*/ 957 h 28"/>
                <a:gd name="T20" fmla="*/ 1697 w 43"/>
                <a:gd name="T21" fmla="*/ 805 h 28"/>
                <a:gd name="T22" fmla="*/ 1778 w 43"/>
                <a:gd name="T23" fmla="*/ 614 h 28"/>
                <a:gd name="T24" fmla="*/ 1949 w 43"/>
                <a:gd name="T25" fmla="*/ 461 h 28"/>
                <a:gd name="T26" fmla="*/ 2103 w 43"/>
                <a:gd name="T27" fmla="*/ 264 h 28"/>
                <a:gd name="T28" fmla="*/ 2575 w 43"/>
                <a:gd name="T29" fmla="*/ 548 h 28"/>
                <a:gd name="T30" fmla="*/ 2289 w 43"/>
                <a:gd name="T31" fmla="*/ 811 h 28"/>
                <a:gd name="T32" fmla="*/ 2251 w 43"/>
                <a:gd name="T33" fmla="*/ 957 h 28"/>
                <a:gd name="T34" fmla="*/ 2103 w 43"/>
                <a:gd name="T35" fmla="*/ 1206 h 28"/>
                <a:gd name="T36" fmla="*/ 2289 w 43"/>
                <a:gd name="T37" fmla="*/ 1254 h 28"/>
                <a:gd name="T38" fmla="*/ 2792 w 43"/>
                <a:gd name="T39" fmla="*/ 1064 h 28"/>
                <a:gd name="T40" fmla="*/ 2982 w 43"/>
                <a:gd name="T41" fmla="*/ 811 h 28"/>
                <a:gd name="T42" fmla="*/ 3261 w 43"/>
                <a:gd name="T43" fmla="*/ 548 h 28"/>
                <a:gd name="T44" fmla="*/ 3261 w 43"/>
                <a:gd name="T45" fmla="*/ 151 h 28"/>
                <a:gd name="T46" fmla="*/ 3546 w 43"/>
                <a:gd name="T47" fmla="*/ 0 h 28"/>
                <a:gd name="T48" fmla="*/ 3766 w 43"/>
                <a:gd name="T49" fmla="*/ 461 h 28"/>
                <a:gd name="T50" fmla="*/ 3546 w 43"/>
                <a:gd name="T51" fmla="*/ 614 h 28"/>
                <a:gd name="T52" fmla="*/ 3235 w 43"/>
                <a:gd name="T53" fmla="*/ 1064 h 28"/>
                <a:gd name="T54" fmla="*/ 2982 w 43"/>
                <a:gd name="T55" fmla="*/ 1254 h 28"/>
                <a:gd name="T56" fmla="*/ 2629 w 43"/>
                <a:gd name="T57" fmla="*/ 1512 h 28"/>
                <a:gd name="T58" fmla="*/ 1852 w 43"/>
                <a:gd name="T59" fmla="*/ 1594 h 28"/>
                <a:gd name="T60" fmla="*/ 1778 w 43"/>
                <a:gd name="T61" fmla="*/ 957 h 28"/>
                <a:gd name="T62" fmla="*/ 1778 w 43"/>
                <a:gd name="T63" fmla="*/ 957 h 28"/>
                <a:gd name="T64" fmla="*/ 1559 w 43"/>
                <a:gd name="T65" fmla="*/ 1072 h 28"/>
                <a:gd name="T66" fmla="*/ 1156 w 43"/>
                <a:gd name="T67" fmla="*/ 1417 h 28"/>
                <a:gd name="T68" fmla="*/ 1071 w 43"/>
                <a:gd name="T69" fmla="*/ 1512 h 28"/>
                <a:gd name="T70" fmla="*/ 324 w 43"/>
                <a:gd name="T71" fmla="*/ 1789 h 28"/>
                <a:gd name="T72" fmla="*/ 240 w 43"/>
                <a:gd name="T73" fmla="*/ 1512 h 28"/>
                <a:gd name="T74" fmla="*/ 324 w 43"/>
                <a:gd name="T75" fmla="*/ 1265 h 28"/>
                <a:gd name="T76" fmla="*/ 437 w 43"/>
                <a:gd name="T77" fmla="*/ 1072 h 28"/>
                <a:gd name="T78" fmla="*/ 589 w 43"/>
                <a:gd name="T79" fmla="*/ 949 h 28"/>
                <a:gd name="T80" fmla="*/ 724 w 43"/>
                <a:gd name="T81" fmla="*/ 805 h 28"/>
                <a:gd name="T82" fmla="*/ 240 w 43"/>
                <a:gd name="T83" fmla="*/ 957 h 28"/>
                <a:gd name="T84" fmla="*/ 1 w 43"/>
                <a:gd name="T85" fmla="*/ 811 h 28"/>
                <a:gd name="T86" fmla="*/ 437 w 43"/>
                <a:gd name="T87" fmla="*/ 614 h 2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3"/>
                <a:gd name="T133" fmla="*/ 0 h 28"/>
                <a:gd name="T134" fmla="*/ 43 w 43"/>
                <a:gd name="T135" fmla="*/ 28 h 2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3" h="28">
                  <a:moveTo>
                    <a:pt x="7" y="8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7"/>
                    <a:pt x="9" y="7"/>
                    <a:pt x="10" y="6"/>
                  </a:cubicBezTo>
                  <a:cubicBezTo>
                    <a:pt x="10" y="6"/>
                    <a:pt x="11" y="5"/>
                    <a:pt x="11" y="5"/>
                  </a:cubicBezTo>
                  <a:cubicBezTo>
                    <a:pt x="12" y="3"/>
                    <a:pt x="13" y="3"/>
                    <a:pt x="14" y="2"/>
                  </a:cubicBezTo>
                  <a:cubicBezTo>
                    <a:pt x="15" y="3"/>
                    <a:pt x="16" y="3"/>
                    <a:pt x="16" y="4"/>
                  </a:cubicBezTo>
                  <a:cubicBezTo>
                    <a:pt x="16" y="4"/>
                    <a:pt x="16" y="5"/>
                    <a:pt x="16" y="7"/>
                  </a:cubicBezTo>
                  <a:cubicBezTo>
                    <a:pt x="16" y="7"/>
                    <a:pt x="16" y="8"/>
                    <a:pt x="15" y="8"/>
                  </a:cubicBezTo>
                  <a:cubicBezTo>
                    <a:pt x="15" y="9"/>
                    <a:pt x="15" y="9"/>
                    <a:pt x="15" y="10"/>
                  </a:cubicBezTo>
                  <a:cubicBezTo>
                    <a:pt x="14" y="10"/>
                    <a:pt x="14" y="11"/>
                    <a:pt x="13" y="11"/>
                  </a:cubicBezTo>
                  <a:cubicBezTo>
                    <a:pt x="13" y="11"/>
                    <a:pt x="13" y="11"/>
                    <a:pt x="13" y="12"/>
                  </a:cubicBezTo>
                  <a:cubicBezTo>
                    <a:pt x="13" y="12"/>
                    <a:pt x="13" y="12"/>
                    <a:pt x="13" y="13"/>
                  </a:cubicBezTo>
                  <a:cubicBezTo>
                    <a:pt x="12" y="13"/>
                    <a:pt x="12" y="13"/>
                    <a:pt x="12" y="14"/>
                  </a:cubicBezTo>
                  <a:cubicBezTo>
                    <a:pt x="11" y="14"/>
                    <a:pt x="11" y="15"/>
                    <a:pt x="11" y="15"/>
                  </a:cubicBezTo>
                  <a:cubicBezTo>
                    <a:pt x="10" y="16"/>
                    <a:pt x="10" y="16"/>
                    <a:pt x="9" y="17"/>
                  </a:cubicBezTo>
                  <a:cubicBezTo>
                    <a:pt x="8" y="19"/>
                    <a:pt x="8" y="20"/>
                    <a:pt x="8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8" y="21"/>
                    <a:pt x="9" y="21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19"/>
                  </a:cubicBezTo>
                  <a:cubicBezTo>
                    <a:pt x="11" y="19"/>
                    <a:pt x="11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3" y="17"/>
                  </a:cubicBezTo>
                  <a:cubicBezTo>
                    <a:pt x="13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5" y="16"/>
                    <a:pt x="15" y="15"/>
                  </a:cubicBezTo>
                  <a:cubicBezTo>
                    <a:pt x="15" y="15"/>
                    <a:pt x="15" y="15"/>
                    <a:pt x="16" y="15"/>
                  </a:cubicBezTo>
                  <a:cubicBezTo>
                    <a:pt x="16" y="15"/>
                    <a:pt x="17" y="14"/>
                    <a:pt x="17" y="14"/>
                  </a:cubicBezTo>
                  <a:cubicBezTo>
                    <a:pt x="17" y="13"/>
                    <a:pt x="17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ubicBezTo>
                    <a:pt x="19" y="11"/>
                    <a:pt x="19" y="10"/>
                    <a:pt x="19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6"/>
                    <a:pt x="23" y="6"/>
                  </a:cubicBezTo>
                  <a:cubicBezTo>
                    <a:pt x="23" y="5"/>
                    <a:pt x="23" y="5"/>
                    <a:pt x="24" y="5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3"/>
                    <a:pt x="27" y="3"/>
                    <a:pt x="28" y="4"/>
                  </a:cubicBezTo>
                  <a:cubicBezTo>
                    <a:pt x="29" y="5"/>
                    <a:pt x="29" y="6"/>
                    <a:pt x="29" y="8"/>
                  </a:cubicBezTo>
                  <a:cubicBezTo>
                    <a:pt x="29" y="8"/>
                    <a:pt x="28" y="9"/>
                    <a:pt x="28" y="9"/>
                  </a:cubicBezTo>
                  <a:cubicBezTo>
                    <a:pt x="28" y="9"/>
                    <a:pt x="27" y="10"/>
                    <a:pt x="27" y="11"/>
                  </a:cubicBezTo>
                  <a:cubicBezTo>
                    <a:pt x="27" y="11"/>
                    <a:pt x="26" y="12"/>
                    <a:pt x="26" y="13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6"/>
                    <a:pt x="25" y="16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20"/>
                    <a:pt x="24" y="20"/>
                  </a:cubicBezTo>
                  <a:cubicBezTo>
                    <a:pt x="24" y="20"/>
                    <a:pt x="25" y="20"/>
                    <a:pt x="25" y="19"/>
                  </a:cubicBezTo>
                  <a:cubicBezTo>
                    <a:pt x="25" y="19"/>
                    <a:pt x="26" y="19"/>
                    <a:pt x="26" y="19"/>
                  </a:cubicBezTo>
                  <a:cubicBezTo>
                    <a:pt x="26" y="19"/>
                    <a:pt x="26" y="19"/>
                    <a:pt x="27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2" y="15"/>
                    <a:pt x="32" y="15"/>
                    <a:pt x="32" y="14"/>
                  </a:cubicBezTo>
                  <a:cubicBezTo>
                    <a:pt x="32" y="14"/>
                    <a:pt x="33" y="13"/>
                    <a:pt x="33" y="13"/>
                  </a:cubicBezTo>
                  <a:cubicBezTo>
                    <a:pt x="33" y="13"/>
                    <a:pt x="34" y="12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8"/>
                    <a:pt x="37" y="8"/>
                    <a:pt x="37" y="8"/>
                  </a:cubicBezTo>
                  <a:cubicBezTo>
                    <a:pt x="37" y="7"/>
                    <a:pt x="37" y="5"/>
                    <a:pt x="36" y="4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7" y="2"/>
                    <a:pt x="37" y="2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1" y="0"/>
                    <a:pt x="41" y="1"/>
                    <a:pt x="42" y="1"/>
                  </a:cubicBezTo>
                  <a:cubicBezTo>
                    <a:pt x="43" y="2"/>
                    <a:pt x="43" y="3"/>
                    <a:pt x="43" y="4"/>
                  </a:cubicBezTo>
                  <a:cubicBezTo>
                    <a:pt x="43" y="5"/>
                    <a:pt x="43" y="6"/>
                    <a:pt x="42" y="7"/>
                  </a:cubicBezTo>
                  <a:cubicBezTo>
                    <a:pt x="42" y="7"/>
                    <a:pt x="42" y="8"/>
                    <a:pt x="42" y="8"/>
                  </a:cubicBezTo>
                  <a:cubicBezTo>
                    <a:pt x="41" y="9"/>
                    <a:pt x="41" y="9"/>
                    <a:pt x="41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11"/>
                    <a:pt x="39" y="12"/>
                    <a:pt x="38" y="13"/>
                  </a:cubicBezTo>
                  <a:cubicBezTo>
                    <a:pt x="38" y="14"/>
                    <a:pt x="37" y="14"/>
                    <a:pt x="37" y="15"/>
                  </a:cubicBezTo>
                  <a:cubicBezTo>
                    <a:pt x="37" y="16"/>
                    <a:pt x="36" y="16"/>
                    <a:pt x="36" y="16"/>
                  </a:cubicBezTo>
                  <a:cubicBezTo>
                    <a:pt x="36" y="16"/>
                    <a:pt x="36" y="16"/>
                    <a:pt x="35" y="17"/>
                  </a:cubicBezTo>
                  <a:cubicBezTo>
                    <a:pt x="35" y="18"/>
                    <a:pt x="34" y="18"/>
                    <a:pt x="34" y="18"/>
                  </a:cubicBezTo>
                  <a:cubicBezTo>
                    <a:pt x="34" y="19"/>
                    <a:pt x="34" y="19"/>
                    <a:pt x="33" y="19"/>
                  </a:cubicBezTo>
                  <a:cubicBezTo>
                    <a:pt x="32" y="19"/>
                    <a:pt x="32" y="20"/>
                    <a:pt x="32" y="20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1" y="22"/>
                    <a:pt x="30" y="22"/>
                    <a:pt x="30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7" y="24"/>
                    <a:pt x="26" y="25"/>
                    <a:pt x="24" y="25"/>
                  </a:cubicBezTo>
                  <a:cubicBezTo>
                    <a:pt x="23" y="25"/>
                    <a:pt x="22" y="25"/>
                    <a:pt x="21" y="24"/>
                  </a:cubicBezTo>
                  <a:cubicBezTo>
                    <a:pt x="20" y="23"/>
                    <a:pt x="19" y="22"/>
                    <a:pt x="20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17"/>
                    <a:pt x="20" y="16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0" y="14"/>
                    <a:pt x="20" y="14"/>
                  </a:cubicBezTo>
                  <a:cubicBezTo>
                    <a:pt x="20" y="14"/>
                    <a:pt x="20" y="14"/>
                    <a:pt x="20" y="15"/>
                  </a:cubicBezTo>
                  <a:cubicBezTo>
                    <a:pt x="20" y="15"/>
                    <a:pt x="19" y="15"/>
                    <a:pt x="19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8"/>
                    <a:pt x="17" y="1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5" y="20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4"/>
                    <a:pt x="11" y="25"/>
                    <a:pt x="9" y="26"/>
                  </a:cubicBezTo>
                  <a:cubicBezTo>
                    <a:pt x="7" y="27"/>
                    <a:pt x="6" y="28"/>
                    <a:pt x="5" y="28"/>
                  </a:cubicBezTo>
                  <a:cubicBezTo>
                    <a:pt x="5" y="28"/>
                    <a:pt x="4" y="28"/>
                    <a:pt x="4" y="27"/>
                  </a:cubicBezTo>
                  <a:cubicBezTo>
                    <a:pt x="3" y="27"/>
                    <a:pt x="3" y="26"/>
                    <a:pt x="3" y="26"/>
                  </a:cubicBezTo>
                  <a:cubicBezTo>
                    <a:pt x="3" y="25"/>
                    <a:pt x="3" y="25"/>
                    <a:pt x="3" y="24"/>
                  </a:cubicBezTo>
                  <a:cubicBezTo>
                    <a:pt x="3" y="24"/>
                    <a:pt x="3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3" y="21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5" y="18"/>
                    <a:pt x="5" y="18"/>
                    <a:pt x="5" y="17"/>
                  </a:cubicBezTo>
                  <a:cubicBezTo>
                    <a:pt x="5" y="17"/>
                    <a:pt x="5" y="17"/>
                    <a:pt x="5" y="16"/>
                  </a:cubicBezTo>
                  <a:cubicBezTo>
                    <a:pt x="6" y="16"/>
                    <a:pt x="6" y="15"/>
                    <a:pt x="6" y="15"/>
                  </a:cubicBezTo>
                  <a:cubicBezTo>
                    <a:pt x="6" y="15"/>
                    <a:pt x="7" y="15"/>
                    <a:pt x="7" y="14"/>
                  </a:cubicBezTo>
                  <a:cubicBezTo>
                    <a:pt x="7" y="14"/>
                    <a:pt x="7" y="13"/>
                    <a:pt x="8" y="1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7" y="12"/>
                    <a:pt x="6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4" y="14"/>
                    <a:pt x="3" y="15"/>
                  </a:cubicBezTo>
                  <a:cubicBezTo>
                    <a:pt x="3" y="16"/>
                    <a:pt x="2" y="16"/>
                    <a:pt x="2" y="16"/>
                  </a:cubicBezTo>
                  <a:cubicBezTo>
                    <a:pt x="0" y="16"/>
                    <a:pt x="0" y="16"/>
                    <a:pt x="0" y="14"/>
                  </a:cubicBezTo>
                  <a:cubicBezTo>
                    <a:pt x="0" y="14"/>
                    <a:pt x="0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cubicBezTo>
                    <a:pt x="2" y="12"/>
                    <a:pt x="2" y="12"/>
                    <a:pt x="3" y="12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7" y="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80" name="Freeform 74"/>
            <p:cNvSpPr>
              <a:spLocks/>
            </p:cNvSpPr>
            <p:nvPr/>
          </p:nvSpPr>
          <p:spPr bwMode="auto">
            <a:xfrm>
              <a:off x="2920" y="1456"/>
              <a:ext cx="68" cy="68"/>
            </a:xfrm>
            <a:custGeom>
              <a:avLst/>
              <a:gdLst>
                <a:gd name="T0" fmla="*/ 1868 w 51"/>
                <a:gd name="T1" fmla="*/ 847 h 51"/>
                <a:gd name="T2" fmla="*/ 1868 w 51"/>
                <a:gd name="T3" fmla="*/ 847 h 51"/>
                <a:gd name="T4" fmla="*/ 2188 w 51"/>
                <a:gd name="T5" fmla="*/ 655 h 51"/>
                <a:gd name="T6" fmla="*/ 2288 w 51"/>
                <a:gd name="T7" fmla="*/ 635 h 51"/>
                <a:gd name="T8" fmla="*/ 2645 w 51"/>
                <a:gd name="T9" fmla="*/ 207 h 51"/>
                <a:gd name="T10" fmla="*/ 2917 w 51"/>
                <a:gd name="T11" fmla="*/ 0 h 51"/>
                <a:gd name="T12" fmla="*/ 2996 w 51"/>
                <a:gd name="T13" fmla="*/ 276 h 51"/>
                <a:gd name="T14" fmla="*/ 2917 w 51"/>
                <a:gd name="T15" fmla="*/ 476 h 51"/>
                <a:gd name="T16" fmla="*/ 3051 w 51"/>
                <a:gd name="T17" fmla="*/ 476 h 51"/>
                <a:gd name="T18" fmla="*/ 3392 w 51"/>
                <a:gd name="T19" fmla="*/ 368 h 51"/>
                <a:gd name="T20" fmla="*/ 3412 w 51"/>
                <a:gd name="T21" fmla="*/ 368 h 51"/>
                <a:gd name="T22" fmla="*/ 3771 w 51"/>
                <a:gd name="T23" fmla="*/ 207 h 51"/>
                <a:gd name="T24" fmla="*/ 3828 w 51"/>
                <a:gd name="T25" fmla="*/ 368 h 51"/>
                <a:gd name="T26" fmla="*/ 3392 w 51"/>
                <a:gd name="T27" fmla="*/ 847 h 51"/>
                <a:gd name="T28" fmla="*/ 3199 w 51"/>
                <a:gd name="T29" fmla="*/ 724 h 51"/>
                <a:gd name="T30" fmla="*/ 2917 w 51"/>
                <a:gd name="T31" fmla="*/ 873 h 51"/>
                <a:gd name="T32" fmla="*/ 2544 w 51"/>
                <a:gd name="T33" fmla="*/ 1129 h 51"/>
                <a:gd name="T34" fmla="*/ 2247 w 51"/>
                <a:gd name="T35" fmla="*/ 1505 h 51"/>
                <a:gd name="T36" fmla="*/ 2069 w 51"/>
                <a:gd name="T37" fmla="*/ 1641 h 51"/>
                <a:gd name="T38" fmla="*/ 1868 w 51"/>
                <a:gd name="T39" fmla="*/ 1984 h 51"/>
                <a:gd name="T40" fmla="*/ 1799 w 51"/>
                <a:gd name="T41" fmla="*/ 2069 h 51"/>
                <a:gd name="T42" fmla="*/ 1716 w 51"/>
                <a:gd name="T43" fmla="*/ 2399 h 51"/>
                <a:gd name="T44" fmla="*/ 1552 w 51"/>
                <a:gd name="T45" fmla="*/ 2676 h 51"/>
                <a:gd name="T46" fmla="*/ 1552 w 51"/>
                <a:gd name="T47" fmla="*/ 2996 h 51"/>
                <a:gd name="T48" fmla="*/ 1641 w 51"/>
                <a:gd name="T49" fmla="*/ 3527 h 51"/>
                <a:gd name="T50" fmla="*/ 1552 w 51"/>
                <a:gd name="T51" fmla="*/ 3771 h 51"/>
                <a:gd name="T52" fmla="*/ 1164 w 51"/>
                <a:gd name="T53" fmla="*/ 3321 h 51"/>
                <a:gd name="T54" fmla="*/ 1287 w 51"/>
                <a:gd name="T55" fmla="*/ 2759 h 51"/>
                <a:gd name="T56" fmla="*/ 1401 w 51"/>
                <a:gd name="T57" fmla="*/ 2288 h 51"/>
                <a:gd name="T58" fmla="*/ 1401 w 51"/>
                <a:gd name="T59" fmla="*/ 2288 h 51"/>
                <a:gd name="T60" fmla="*/ 1287 w 51"/>
                <a:gd name="T61" fmla="*/ 2399 h 51"/>
                <a:gd name="T62" fmla="*/ 873 w 51"/>
                <a:gd name="T63" fmla="*/ 2759 h 51"/>
                <a:gd name="T64" fmla="*/ 724 w 51"/>
                <a:gd name="T65" fmla="*/ 2871 h 51"/>
                <a:gd name="T66" fmla="*/ 476 w 51"/>
                <a:gd name="T67" fmla="*/ 3199 h 51"/>
                <a:gd name="T68" fmla="*/ 276 w 51"/>
                <a:gd name="T69" fmla="*/ 3199 h 51"/>
                <a:gd name="T70" fmla="*/ 368 w 51"/>
                <a:gd name="T71" fmla="*/ 3051 h 51"/>
                <a:gd name="T72" fmla="*/ 635 w 51"/>
                <a:gd name="T73" fmla="*/ 2759 h 51"/>
                <a:gd name="T74" fmla="*/ 847 w 51"/>
                <a:gd name="T75" fmla="*/ 2491 h 51"/>
                <a:gd name="T76" fmla="*/ 1051 w 51"/>
                <a:gd name="T77" fmla="*/ 2288 h 51"/>
                <a:gd name="T78" fmla="*/ 1051 w 51"/>
                <a:gd name="T79" fmla="*/ 2247 h 51"/>
                <a:gd name="T80" fmla="*/ 1164 w 51"/>
                <a:gd name="T81" fmla="*/ 2069 h 51"/>
                <a:gd name="T82" fmla="*/ 1868 w 51"/>
                <a:gd name="T83" fmla="*/ 1349 h 51"/>
                <a:gd name="T84" fmla="*/ 1799 w 51"/>
                <a:gd name="T85" fmla="*/ 1164 h 51"/>
                <a:gd name="T86" fmla="*/ 1552 w 51"/>
                <a:gd name="T87" fmla="*/ 1287 h 51"/>
                <a:gd name="T88" fmla="*/ 1129 w 51"/>
                <a:gd name="T89" fmla="*/ 1401 h 51"/>
                <a:gd name="T90" fmla="*/ 873 w 51"/>
                <a:gd name="T91" fmla="*/ 1552 h 51"/>
                <a:gd name="T92" fmla="*/ 635 w 51"/>
                <a:gd name="T93" fmla="*/ 1641 h 51"/>
                <a:gd name="T94" fmla="*/ 1 w 51"/>
                <a:gd name="T95" fmla="*/ 1868 h 51"/>
                <a:gd name="T96" fmla="*/ 635 w 51"/>
                <a:gd name="T97" fmla="*/ 1287 h 51"/>
                <a:gd name="T98" fmla="*/ 724 w 51"/>
                <a:gd name="T99" fmla="*/ 1164 h 51"/>
                <a:gd name="T100" fmla="*/ 1051 w 51"/>
                <a:gd name="T101" fmla="*/ 1129 h 51"/>
                <a:gd name="T102" fmla="*/ 1287 w 51"/>
                <a:gd name="T103" fmla="*/ 1051 h 51"/>
                <a:gd name="T104" fmla="*/ 1552 w 51"/>
                <a:gd name="T105" fmla="*/ 873 h 51"/>
                <a:gd name="T106" fmla="*/ 1799 w 51"/>
                <a:gd name="T107" fmla="*/ 873 h 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1"/>
                <a:gd name="T163" fmla="*/ 0 h 51"/>
                <a:gd name="T164" fmla="*/ 51 w 51"/>
                <a:gd name="T165" fmla="*/ 51 h 5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1" h="51">
                  <a:moveTo>
                    <a:pt x="24" y="12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7" y="11"/>
                    <a:pt x="27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1" y="9"/>
                    <a:pt x="31" y="8"/>
                  </a:cubicBezTo>
                  <a:cubicBezTo>
                    <a:pt x="32" y="7"/>
                    <a:pt x="32" y="6"/>
                    <a:pt x="33" y="6"/>
                  </a:cubicBezTo>
                  <a:cubicBezTo>
                    <a:pt x="33" y="5"/>
                    <a:pt x="34" y="5"/>
                    <a:pt x="34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5" y="2"/>
                    <a:pt x="35" y="2"/>
                  </a:cubicBezTo>
                  <a:cubicBezTo>
                    <a:pt x="36" y="2"/>
                    <a:pt x="36" y="2"/>
                    <a:pt x="37" y="1"/>
                  </a:cubicBezTo>
                  <a:cubicBezTo>
                    <a:pt x="38" y="0"/>
                    <a:pt x="38" y="0"/>
                    <a:pt x="39" y="0"/>
                  </a:cubicBezTo>
                  <a:cubicBezTo>
                    <a:pt x="40" y="0"/>
                    <a:pt x="40" y="0"/>
                    <a:pt x="40" y="2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3"/>
                    <a:pt x="40" y="4"/>
                  </a:cubicBezTo>
                  <a:cubicBezTo>
                    <a:pt x="40" y="4"/>
                    <a:pt x="40" y="5"/>
                    <a:pt x="39" y="5"/>
                  </a:cubicBezTo>
                  <a:cubicBezTo>
                    <a:pt x="39" y="5"/>
                    <a:pt x="39" y="6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7"/>
                    <a:pt x="39" y="7"/>
                    <a:pt x="40" y="7"/>
                  </a:cubicBezTo>
                  <a:cubicBezTo>
                    <a:pt x="40" y="7"/>
                    <a:pt x="40" y="6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1" y="6"/>
                    <a:pt x="42" y="6"/>
                    <a:pt x="42" y="6"/>
                  </a:cubicBezTo>
                  <a:cubicBezTo>
                    <a:pt x="42" y="6"/>
                    <a:pt x="42" y="6"/>
                    <a:pt x="43" y="6"/>
                  </a:cubicBezTo>
                  <a:cubicBezTo>
                    <a:pt x="44" y="5"/>
                    <a:pt x="44" y="5"/>
                    <a:pt x="45" y="5"/>
                  </a:cubicBezTo>
                  <a:cubicBezTo>
                    <a:pt x="45" y="5"/>
                    <a:pt x="45" y="5"/>
                    <a:pt x="46" y="5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7" y="5"/>
                    <a:pt x="47" y="4"/>
                    <a:pt x="47" y="4"/>
                  </a:cubicBezTo>
                  <a:cubicBezTo>
                    <a:pt x="48" y="4"/>
                    <a:pt x="48" y="4"/>
                    <a:pt x="49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1" y="3"/>
                    <a:pt x="51" y="3"/>
                    <a:pt x="51" y="4"/>
                  </a:cubicBezTo>
                  <a:cubicBezTo>
                    <a:pt x="51" y="4"/>
                    <a:pt x="51" y="5"/>
                    <a:pt x="51" y="5"/>
                  </a:cubicBezTo>
                  <a:cubicBezTo>
                    <a:pt x="50" y="6"/>
                    <a:pt x="50" y="6"/>
                    <a:pt x="50" y="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10"/>
                    <a:pt x="46" y="11"/>
                    <a:pt x="45" y="11"/>
                  </a:cubicBezTo>
                  <a:cubicBezTo>
                    <a:pt x="45" y="11"/>
                    <a:pt x="45" y="11"/>
                    <a:pt x="45" y="10"/>
                  </a:cubicBezTo>
                  <a:cubicBezTo>
                    <a:pt x="45" y="10"/>
                    <a:pt x="44" y="10"/>
                    <a:pt x="44" y="10"/>
                  </a:cubicBezTo>
                  <a:cubicBezTo>
                    <a:pt x="44" y="10"/>
                    <a:pt x="44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2" y="11"/>
                    <a:pt x="40" y="11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8" y="12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4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9"/>
                    <a:pt x="30" y="20"/>
                    <a:pt x="30" y="20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4"/>
                    <a:pt x="26" y="24"/>
                    <a:pt x="26" y="25"/>
                  </a:cubicBezTo>
                  <a:cubicBezTo>
                    <a:pt x="25" y="25"/>
                    <a:pt x="25" y="26"/>
                    <a:pt x="25" y="26"/>
                  </a:cubicBezTo>
                  <a:cubicBezTo>
                    <a:pt x="25" y="27"/>
                    <a:pt x="25" y="27"/>
                    <a:pt x="24" y="27"/>
                  </a:cubicBezTo>
                  <a:cubicBezTo>
                    <a:pt x="24" y="27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9"/>
                    <a:pt x="23" y="29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3"/>
                    <a:pt x="23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4"/>
                    <a:pt x="22" y="35"/>
                    <a:pt x="2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1" y="39"/>
                    <a:pt x="21" y="39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41"/>
                    <a:pt x="21" y="42"/>
                    <a:pt x="22" y="43"/>
                  </a:cubicBezTo>
                  <a:cubicBezTo>
                    <a:pt x="22" y="43"/>
                    <a:pt x="22" y="45"/>
                    <a:pt x="22" y="47"/>
                  </a:cubicBezTo>
                  <a:cubicBezTo>
                    <a:pt x="22" y="47"/>
                    <a:pt x="22" y="47"/>
                    <a:pt x="22" y="48"/>
                  </a:cubicBezTo>
                  <a:cubicBezTo>
                    <a:pt x="22" y="48"/>
                    <a:pt x="22" y="48"/>
                    <a:pt x="22" y="49"/>
                  </a:cubicBezTo>
                  <a:cubicBezTo>
                    <a:pt x="21" y="49"/>
                    <a:pt x="21" y="50"/>
                    <a:pt x="21" y="50"/>
                  </a:cubicBezTo>
                  <a:cubicBezTo>
                    <a:pt x="20" y="50"/>
                    <a:pt x="20" y="51"/>
                    <a:pt x="20" y="51"/>
                  </a:cubicBezTo>
                  <a:cubicBezTo>
                    <a:pt x="18" y="51"/>
                    <a:pt x="17" y="50"/>
                    <a:pt x="17" y="48"/>
                  </a:cubicBezTo>
                  <a:cubicBezTo>
                    <a:pt x="16" y="46"/>
                    <a:pt x="16" y="44"/>
                    <a:pt x="16" y="44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9" y="30"/>
                    <a:pt x="19" y="30"/>
                    <a:pt x="19" y="31"/>
                  </a:cubicBezTo>
                  <a:cubicBezTo>
                    <a:pt x="19" y="31"/>
                    <a:pt x="18" y="32"/>
                    <a:pt x="18" y="32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6" y="33"/>
                    <a:pt x="15" y="35"/>
                  </a:cubicBezTo>
                  <a:cubicBezTo>
                    <a:pt x="15" y="35"/>
                    <a:pt x="14" y="35"/>
                    <a:pt x="14" y="36"/>
                  </a:cubicBezTo>
                  <a:cubicBezTo>
                    <a:pt x="13" y="36"/>
                    <a:pt x="13" y="37"/>
                    <a:pt x="12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8"/>
                    <a:pt x="11" y="38"/>
                    <a:pt x="11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40"/>
                    <a:pt x="9" y="40"/>
                    <a:pt x="9" y="40"/>
                  </a:cubicBezTo>
                  <a:cubicBezTo>
                    <a:pt x="8" y="41"/>
                    <a:pt x="8" y="42"/>
                    <a:pt x="7" y="42"/>
                  </a:cubicBezTo>
                  <a:cubicBezTo>
                    <a:pt x="6" y="42"/>
                    <a:pt x="6" y="43"/>
                    <a:pt x="6" y="43"/>
                  </a:cubicBezTo>
                  <a:cubicBezTo>
                    <a:pt x="5" y="43"/>
                    <a:pt x="5" y="43"/>
                    <a:pt x="5" y="44"/>
                  </a:cubicBezTo>
                  <a:cubicBezTo>
                    <a:pt x="5" y="44"/>
                    <a:pt x="5" y="44"/>
                    <a:pt x="4" y="44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5" y="42"/>
                    <a:pt x="5" y="41"/>
                    <a:pt x="5" y="41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0"/>
                    <a:pt x="5" y="39"/>
                    <a:pt x="5" y="39"/>
                  </a:cubicBezTo>
                  <a:cubicBezTo>
                    <a:pt x="6" y="39"/>
                    <a:pt x="6" y="38"/>
                    <a:pt x="7" y="38"/>
                  </a:cubicBezTo>
                  <a:cubicBezTo>
                    <a:pt x="7" y="37"/>
                    <a:pt x="7" y="37"/>
                    <a:pt x="8" y="37"/>
                  </a:cubicBezTo>
                  <a:cubicBezTo>
                    <a:pt x="8" y="37"/>
                    <a:pt x="8" y="37"/>
                    <a:pt x="8" y="36"/>
                  </a:cubicBezTo>
                  <a:cubicBezTo>
                    <a:pt x="8" y="36"/>
                    <a:pt x="9" y="36"/>
                    <a:pt x="10" y="35"/>
                  </a:cubicBezTo>
                  <a:cubicBezTo>
                    <a:pt x="10" y="34"/>
                    <a:pt x="11" y="34"/>
                    <a:pt x="11" y="33"/>
                  </a:cubicBezTo>
                  <a:cubicBezTo>
                    <a:pt x="12" y="33"/>
                    <a:pt x="12" y="33"/>
                    <a:pt x="12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7" y="28"/>
                    <a:pt x="18" y="26"/>
                    <a:pt x="20" y="24"/>
                  </a:cubicBezTo>
                  <a:cubicBezTo>
                    <a:pt x="22" y="22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25" y="17"/>
                    <a:pt x="26" y="16"/>
                    <a:pt x="26" y="16"/>
                  </a:cubicBezTo>
                  <a:cubicBezTo>
                    <a:pt x="26" y="16"/>
                    <a:pt x="26" y="15"/>
                    <a:pt x="26" y="15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3" y="16"/>
                  </a:cubicBezTo>
                  <a:cubicBezTo>
                    <a:pt x="23" y="16"/>
                    <a:pt x="22" y="17"/>
                    <a:pt x="22" y="17"/>
                  </a:cubicBezTo>
                  <a:cubicBezTo>
                    <a:pt x="22" y="17"/>
                    <a:pt x="22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6" y="19"/>
                    <a:pt x="15" y="19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2" y="20"/>
                    <a:pt x="12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9" y="22"/>
                    <a:pt x="9" y="22"/>
                  </a:cubicBezTo>
                  <a:cubicBezTo>
                    <a:pt x="9" y="22"/>
                    <a:pt x="8" y="22"/>
                    <a:pt x="8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3"/>
                    <a:pt x="3" y="24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0" y="25"/>
                    <a:pt x="0" y="25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0" y="20"/>
                    <a:pt x="3" y="18"/>
                    <a:pt x="8" y="1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1" y="16"/>
                    <a:pt x="12" y="15"/>
                    <a:pt x="14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7" y="14"/>
                    <a:pt x="17" y="14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19" y="13"/>
                    <a:pt x="20" y="13"/>
                    <a:pt x="20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1" y="12"/>
                    <a:pt x="22" y="12"/>
                  </a:cubicBezTo>
                  <a:cubicBezTo>
                    <a:pt x="22" y="12"/>
                    <a:pt x="22" y="12"/>
                    <a:pt x="23" y="11"/>
                  </a:cubicBezTo>
                  <a:cubicBezTo>
                    <a:pt x="23" y="11"/>
                    <a:pt x="23" y="11"/>
                    <a:pt x="24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81" name="Freeform 75"/>
            <p:cNvSpPr>
              <a:spLocks/>
            </p:cNvSpPr>
            <p:nvPr/>
          </p:nvSpPr>
          <p:spPr bwMode="auto">
            <a:xfrm>
              <a:off x="2960" y="1447"/>
              <a:ext cx="58" cy="75"/>
            </a:xfrm>
            <a:custGeom>
              <a:avLst/>
              <a:gdLst>
                <a:gd name="T0" fmla="*/ 437 w 43"/>
                <a:gd name="T1" fmla="*/ 3139 h 56"/>
                <a:gd name="T2" fmla="*/ 1071 w 43"/>
                <a:gd name="T3" fmla="*/ 2401 h 56"/>
                <a:gd name="T4" fmla="*/ 1258 w 43"/>
                <a:gd name="T5" fmla="*/ 2344 h 56"/>
                <a:gd name="T6" fmla="*/ 1445 w 43"/>
                <a:gd name="T7" fmla="*/ 1921 h 56"/>
                <a:gd name="T8" fmla="*/ 1852 w 43"/>
                <a:gd name="T9" fmla="*/ 1259 h 56"/>
                <a:gd name="T10" fmla="*/ 2289 w 43"/>
                <a:gd name="T11" fmla="*/ 702 h 56"/>
                <a:gd name="T12" fmla="*/ 2575 w 43"/>
                <a:gd name="T13" fmla="*/ 292 h 56"/>
                <a:gd name="T14" fmla="*/ 2837 w 43"/>
                <a:gd name="T15" fmla="*/ 1 h 56"/>
                <a:gd name="T16" fmla="*/ 3235 w 43"/>
                <a:gd name="T17" fmla="*/ 218 h 56"/>
                <a:gd name="T18" fmla="*/ 2982 w 43"/>
                <a:gd name="T19" fmla="*/ 771 h 56"/>
                <a:gd name="T20" fmla="*/ 2575 w 43"/>
                <a:gd name="T21" fmla="*/ 1434 h 56"/>
                <a:gd name="T22" fmla="*/ 1949 w 43"/>
                <a:gd name="T23" fmla="*/ 2136 h 56"/>
                <a:gd name="T24" fmla="*/ 1697 w 43"/>
                <a:gd name="T25" fmla="*/ 2258 h 56"/>
                <a:gd name="T26" fmla="*/ 1445 w 43"/>
                <a:gd name="T27" fmla="*/ 2776 h 56"/>
                <a:gd name="T28" fmla="*/ 1071 w 43"/>
                <a:gd name="T29" fmla="*/ 3216 h 56"/>
                <a:gd name="T30" fmla="*/ 857 w 43"/>
                <a:gd name="T31" fmla="*/ 3517 h 56"/>
                <a:gd name="T32" fmla="*/ 1318 w 43"/>
                <a:gd name="T33" fmla="*/ 3139 h 56"/>
                <a:gd name="T34" fmla="*/ 1445 w 43"/>
                <a:gd name="T35" fmla="*/ 3139 h 56"/>
                <a:gd name="T36" fmla="*/ 1697 w 43"/>
                <a:gd name="T37" fmla="*/ 2861 h 56"/>
                <a:gd name="T38" fmla="*/ 1949 w 43"/>
                <a:gd name="T39" fmla="*/ 2626 h 56"/>
                <a:gd name="T40" fmla="*/ 2498 w 43"/>
                <a:gd name="T41" fmla="*/ 2401 h 56"/>
                <a:gd name="T42" fmla="*/ 2575 w 43"/>
                <a:gd name="T43" fmla="*/ 2401 h 56"/>
                <a:gd name="T44" fmla="*/ 2837 w 43"/>
                <a:gd name="T45" fmla="*/ 2861 h 56"/>
                <a:gd name="T46" fmla="*/ 2629 w 43"/>
                <a:gd name="T47" fmla="*/ 3446 h 56"/>
                <a:gd name="T48" fmla="*/ 2575 w 43"/>
                <a:gd name="T49" fmla="*/ 3557 h 56"/>
                <a:gd name="T50" fmla="*/ 2792 w 43"/>
                <a:gd name="T51" fmla="*/ 3517 h 56"/>
                <a:gd name="T52" fmla="*/ 3087 w 43"/>
                <a:gd name="T53" fmla="*/ 3300 h 56"/>
                <a:gd name="T54" fmla="*/ 3546 w 43"/>
                <a:gd name="T55" fmla="*/ 3012 h 56"/>
                <a:gd name="T56" fmla="*/ 3827 w 43"/>
                <a:gd name="T57" fmla="*/ 3012 h 56"/>
                <a:gd name="T58" fmla="*/ 3546 w 43"/>
                <a:gd name="T59" fmla="*/ 3300 h 56"/>
                <a:gd name="T60" fmla="*/ 3235 w 43"/>
                <a:gd name="T61" fmla="*/ 3557 h 56"/>
                <a:gd name="T62" fmla="*/ 2982 w 43"/>
                <a:gd name="T63" fmla="*/ 3758 h 56"/>
                <a:gd name="T64" fmla="*/ 2629 w 43"/>
                <a:gd name="T65" fmla="*/ 4034 h 56"/>
                <a:gd name="T66" fmla="*/ 2289 w 43"/>
                <a:gd name="T67" fmla="*/ 4204 h 56"/>
                <a:gd name="T68" fmla="*/ 2070 w 43"/>
                <a:gd name="T69" fmla="*/ 4034 h 56"/>
                <a:gd name="T70" fmla="*/ 2070 w 43"/>
                <a:gd name="T71" fmla="*/ 3832 h 56"/>
                <a:gd name="T72" fmla="*/ 2070 w 43"/>
                <a:gd name="T73" fmla="*/ 3557 h 56"/>
                <a:gd name="T74" fmla="*/ 2289 w 43"/>
                <a:gd name="T75" fmla="*/ 3024 h 56"/>
                <a:gd name="T76" fmla="*/ 2289 w 43"/>
                <a:gd name="T77" fmla="*/ 2861 h 56"/>
                <a:gd name="T78" fmla="*/ 2103 w 43"/>
                <a:gd name="T79" fmla="*/ 2861 h 56"/>
                <a:gd name="T80" fmla="*/ 1949 w 43"/>
                <a:gd name="T81" fmla="*/ 3012 h 56"/>
                <a:gd name="T82" fmla="*/ 1535 w 43"/>
                <a:gd name="T83" fmla="*/ 3300 h 56"/>
                <a:gd name="T84" fmla="*/ 1318 w 43"/>
                <a:gd name="T85" fmla="*/ 3446 h 56"/>
                <a:gd name="T86" fmla="*/ 1071 w 43"/>
                <a:gd name="T87" fmla="*/ 3718 h 56"/>
                <a:gd name="T88" fmla="*/ 857 w 43"/>
                <a:gd name="T89" fmla="*/ 3758 h 56"/>
                <a:gd name="T90" fmla="*/ 437 w 43"/>
                <a:gd name="T91" fmla="*/ 4219 h 56"/>
                <a:gd name="T92" fmla="*/ 178 w 43"/>
                <a:gd name="T93" fmla="*/ 4448 h 56"/>
                <a:gd name="T94" fmla="*/ 0 w 43"/>
                <a:gd name="T95" fmla="*/ 4307 h 56"/>
                <a:gd name="T96" fmla="*/ 1 w 43"/>
                <a:gd name="T97" fmla="*/ 4034 h 56"/>
                <a:gd name="T98" fmla="*/ 178 w 43"/>
                <a:gd name="T99" fmla="*/ 3718 h 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3"/>
                <a:gd name="T151" fmla="*/ 0 h 56"/>
                <a:gd name="T152" fmla="*/ 43 w 43"/>
                <a:gd name="T153" fmla="*/ 56 h 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3" h="56">
                  <a:moveTo>
                    <a:pt x="3" y="41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0"/>
                    <a:pt x="5" y="39"/>
                  </a:cubicBezTo>
                  <a:cubicBezTo>
                    <a:pt x="5" y="39"/>
                    <a:pt x="6" y="38"/>
                    <a:pt x="8" y="37"/>
                  </a:cubicBezTo>
                  <a:cubicBezTo>
                    <a:pt x="9" y="35"/>
                    <a:pt x="10" y="34"/>
                    <a:pt x="10" y="34"/>
                  </a:cubicBezTo>
                  <a:cubicBezTo>
                    <a:pt x="11" y="32"/>
                    <a:pt x="12" y="31"/>
                    <a:pt x="12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5" y="26"/>
                    <a:pt x="16" y="24"/>
                  </a:cubicBezTo>
                  <a:cubicBezTo>
                    <a:pt x="18" y="22"/>
                    <a:pt x="18" y="20"/>
                    <a:pt x="18" y="20"/>
                  </a:cubicBezTo>
                  <a:cubicBezTo>
                    <a:pt x="19" y="20"/>
                    <a:pt x="19" y="20"/>
                    <a:pt x="19" y="19"/>
                  </a:cubicBezTo>
                  <a:cubicBezTo>
                    <a:pt x="19" y="19"/>
                    <a:pt x="20" y="18"/>
                    <a:pt x="21" y="16"/>
                  </a:cubicBezTo>
                  <a:cubicBezTo>
                    <a:pt x="21" y="15"/>
                    <a:pt x="22" y="13"/>
                    <a:pt x="24" y="12"/>
                  </a:cubicBezTo>
                  <a:cubicBezTo>
                    <a:pt x="24" y="12"/>
                    <a:pt x="24" y="11"/>
                    <a:pt x="24" y="11"/>
                  </a:cubicBezTo>
                  <a:cubicBezTo>
                    <a:pt x="25" y="10"/>
                    <a:pt x="25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7"/>
                    <a:pt x="27" y="7"/>
                    <a:pt x="28" y="6"/>
                  </a:cubicBezTo>
                  <a:cubicBezTo>
                    <a:pt x="28" y="5"/>
                    <a:pt x="29" y="5"/>
                    <a:pt x="29" y="4"/>
                  </a:cubicBezTo>
                  <a:cubicBezTo>
                    <a:pt x="29" y="4"/>
                    <a:pt x="30" y="3"/>
                    <a:pt x="30" y="3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1" y="2"/>
                    <a:pt x="31" y="1"/>
                    <a:pt x="32" y="1"/>
                  </a:cubicBezTo>
                  <a:cubicBezTo>
                    <a:pt x="32" y="0"/>
                    <a:pt x="32" y="0"/>
                    <a:pt x="33" y="0"/>
                  </a:cubicBezTo>
                  <a:cubicBezTo>
                    <a:pt x="34" y="0"/>
                    <a:pt x="35" y="0"/>
                    <a:pt x="35" y="1"/>
                  </a:cubicBezTo>
                  <a:cubicBezTo>
                    <a:pt x="36" y="2"/>
                    <a:pt x="36" y="2"/>
                    <a:pt x="36" y="3"/>
                  </a:cubicBezTo>
                  <a:cubicBezTo>
                    <a:pt x="36" y="3"/>
                    <a:pt x="35" y="4"/>
                    <a:pt x="35" y="5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10"/>
                    <a:pt x="33" y="10"/>
                  </a:cubicBezTo>
                  <a:cubicBezTo>
                    <a:pt x="32" y="12"/>
                    <a:pt x="32" y="13"/>
                    <a:pt x="30" y="15"/>
                  </a:cubicBezTo>
                  <a:cubicBezTo>
                    <a:pt x="30" y="15"/>
                    <a:pt x="30" y="16"/>
                    <a:pt x="30" y="16"/>
                  </a:cubicBezTo>
                  <a:cubicBezTo>
                    <a:pt x="30" y="17"/>
                    <a:pt x="29" y="17"/>
                    <a:pt x="29" y="18"/>
                  </a:cubicBezTo>
                  <a:cubicBezTo>
                    <a:pt x="28" y="18"/>
                    <a:pt x="28" y="19"/>
                    <a:pt x="27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7"/>
                    <a:pt x="22" y="27"/>
                    <a:pt x="21" y="28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0" y="27"/>
                    <a:pt x="20" y="28"/>
                    <a:pt x="19" y="28"/>
                  </a:cubicBezTo>
                  <a:cubicBezTo>
                    <a:pt x="19" y="28"/>
                    <a:pt x="19" y="29"/>
                    <a:pt x="20" y="29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9"/>
                    <a:pt x="18" y="31"/>
                    <a:pt x="16" y="34"/>
                  </a:cubicBezTo>
                  <a:cubicBezTo>
                    <a:pt x="16" y="34"/>
                    <a:pt x="15" y="35"/>
                    <a:pt x="15" y="36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3" y="38"/>
                    <a:pt x="13" y="39"/>
                    <a:pt x="12" y="40"/>
                  </a:cubicBezTo>
                  <a:cubicBezTo>
                    <a:pt x="12" y="41"/>
                    <a:pt x="12" y="41"/>
                    <a:pt x="11" y="42"/>
                  </a:cubicBezTo>
                  <a:cubicBezTo>
                    <a:pt x="10" y="43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1" y="44"/>
                    <a:pt x="12" y="43"/>
                  </a:cubicBezTo>
                  <a:cubicBezTo>
                    <a:pt x="12" y="42"/>
                    <a:pt x="13" y="41"/>
                    <a:pt x="14" y="41"/>
                  </a:cubicBezTo>
                  <a:cubicBezTo>
                    <a:pt x="14" y="40"/>
                    <a:pt x="14" y="40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39"/>
                    <a:pt x="16" y="39"/>
                    <a:pt x="16" y="38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8"/>
                    <a:pt x="17" y="37"/>
                    <a:pt x="17" y="37"/>
                  </a:cubicBezTo>
                  <a:cubicBezTo>
                    <a:pt x="18" y="37"/>
                    <a:pt x="19" y="37"/>
                    <a:pt x="19" y="36"/>
                  </a:cubicBezTo>
                  <a:cubicBezTo>
                    <a:pt x="19" y="36"/>
                    <a:pt x="19" y="36"/>
                    <a:pt x="20" y="36"/>
                  </a:cubicBezTo>
                  <a:cubicBezTo>
                    <a:pt x="20" y="36"/>
                    <a:pt x="20" y="35"/>
                    <a:pt x="21" y="35"/>
                  </a:cubicBezTo>
                  <a:cubicBezTo>
                    <a:pt x="21" y="34"/>
                    <a:pt x="22" y="34"/>
                    <a:pt x="22" y="33"/>
                  </a:cubicBezTo>
                  <a:cubicBezTo>
                    <a:pt x="23" y="33"/>
                    <a:pt x="24" y="32"/>
                    <a:pt x="24" y="32"/>
                  </a:cubicBezTo>
                  <a:cubicBezTo>
                    <a:pt x="24" y="32"/>
                    <a:pt x="25" y="31"/>
                    <a:pt x="26" y="31"/>
                  </a:cubicBezTo>
                  <a:cubicBezTo>
                    <a:pt x="27" y="30"/>
                    <a:pt x="28" y="30"/>
                    <a:pt x="28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30" y="30"/>
                    <a:pt x="31" y="30"/>
                    <a:pt x="32" y="31"/>
                  </a:cubicBezTo>
                  <a:cubicBezTo>
                    <a:pt x="33" y="31"/>
                    <a:pt x="33" y="32"/>
                    <a:pt x="33" y="33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38"/>
                    <a:pt x="31" y="39"/>
                    <a:pt x="30" y="40"/>
                  </a:cubicBezTo>
                  <a:cubicBezTo>
                    <a:pt x="30" y="42"/>
                    <a:pt x="30" y="42"/>
                    <a:pt x="30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30" y="46"/>
                    <a:pt x="30" y="45"/>
                    <a:pt x="30" y="45"/>
                  </a:cubicBezTo>
                  <a:cubicBezTo>
                    <a:pt x="31" y="45"/>
                    <a:pt x="31" y="45"/>
                    <a:pt x="31" y="44"/>
                  </a:cubicBezTo>
                  <a:cubicBezTo>
                    <a:pt x="32" y="44"/>
                    <a:pt x="32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2"/>
                    <a:pt x="34" y="42"/>
                    <a:pt x="35" y="41"/>
                  </a:cubicBezTo>
                  <a:cubicBezTo>
                    <a:pt x="35" y="41"/>
                    <a:pt x="36" y="40"/>
                    <a:pt x="37" y="39"/>
                  </a:cubicBezTo>
                  <a:cubicBezTo>
                    <a:pt x="38" y="38"/>
                    <a:pt x="39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6"/>
                    <a:pt x="41" y="36"/>
                    <a:pt x="42" y="36"/>
                  </a:cubicBezTo>
                  <a:cubicBezTo>
                    <a:pt x="42" y="36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2" y="38"/>
                    <a:pt x="42" y="38"/>
                    <a:pt x="42" y="39"/>
                  </a:cubicBezTo>
                  <a:cubicBezTo>
                    <a:pt x="42" y="39"/>
                    <a:pt x="41" y="40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0" y="42"/>
                    <a:pt x="39" y="42"/>
                    <a:pt x="39" y="42"/>
                  </a:cubicBezTo>
                  <a:cubicBezTo>
                    <a:pt x="39" y="43"/>
                    <a:pt x="38" y="43"/>
                    <a:pt x="38" y="43"/>
                  </a:cubicBezTo>
                  <a:cubicBezTo>
                    <a:pt x="38" y="44"/>
                    <a:pt x="37" y="44"/>
                    <a:pt x="36" y="45"/>
                  </a:cubicBezTo>
                  <a:cubicBezTo>
                    <a:pt x="35" y="45"/>
                    <a:pt x="35" y="46"/>
                    <a:pt x="35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3" y="46"/>
                    <a:pt x="33" y="47"/>
                    <a:pt x="33" y="47"/>
                  </a:cubicBezTo>
                  <a:cubicBezTo>
                    <a:pt x="32" y="48"/>
                    <a:pt x="32" y="49"/>
                    <a:pt x="31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9"/>
                    <a:pt x="30" y="49"/>
                    <a:pt x="30" y="50"/>
                  </a:cubicBezTo>
                  <a:cubicBezTo>
                    <a:pt x="30" y="50"/>
                    <a:pt x="30" y="50"/>
                    <a:pt x="29" y="50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5" y="52"/>
                    <a:pt x="25" y="52"/>
                    <a:pt x="24" y="51"/>
                  </a:cubicBezTo>
                  <a:cubicBezTo>
                    <a:pt x="24" y="51"/>
                    <a:pt x="24" y="51"/>
                    <a:pt x="23" y="50"/>
                  </a:cubicBezTo>
                  <a:cubicBezTo>
                    <a:pt x="23" y="50"/>
                    <a:pt x="23" y="50"/>
                    <a:pt x="23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3" y="46"/>
                    <a:pt x="23" y="46"/>
                    <a:pt x="23" y="45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5" y="41"/>
                    <a:pt x="25" y="39"/>
                    <a:pt x="26" y="39"/>
                  </a:cubicBezTo>
                  <a:cubicBezTo>
                    <a:pt x="26" y="39"/>
                    <a:pt x="26" y="39"/>
                    <a:pt x="26" y="38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7"/>
                    <a:pt x="23" y="37"/>
                    <a:pt x="23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8"/>
                    <a:pt x="22" y="38"/>
                    <a:pt x="21" y="39"/>
                  </a:cubicBezTo>
                  <a:cubicBezTo>
                    <a:pt x="20" y="39"/>
                    <a:pt x="19" y="39"/>
                    <a:pt x="19" y="40"/>
                  </a:cubicBezTo>
                  <a:cubicBezTo>
                    <a:pt x="19" y="40"/>
                    <a:pt x="18" y="40"/>
                    <a:pt x="17" y="41"/>
                  </a:cubicBezTo>
                  <a:cubicBezTo>
                    <a:pt x="17" y="41"/>
                    <a:pt x="16" y="42"/>
                    <a:pt x="16" y="42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3"/>
                    <a:pt x="14" y="44"/>
                    <a:pt x="14" y="44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5"/>
                    <a:pt x="12" y="45"/>
                    <a:pt x="12" y="46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47"/>
                    <a:pt x="11" y="47"/>
                    <a:pt x="10" y="47"/>
                  </a:cubicBezTo>
                  <a:cubicBezTo>
                    <a:pt x="10" y="47"/>
                    <a:pt x="9" y="47"/>
                    <a:pt x="9" y="48"/>
                  </a:cubicBezTo>
                  <a:cubicBezTo>
                    <a:pt x="9" y="48"/>
                    <a:pt x="8" y="49"/>
                    <a:pt x="7" y="51"/>
                  </a:cubicBezTo>
                  <a:cubicBezTo>
                    <a:pt x="6" y="52"/>
                    <a:pt x="5" y="53"/>
                    <a:pt x="5" y="53"/>
                  </a:cubicBezTo>
                  <a:cubicBezTo>
                    <a:pt x="5" y="53"/>
                    <a:pt x="5" y="53"/>
                    <a:pt x="4" y="54"/>
                  </a:cubicBezTo>
                  <a:cubicBezTo>
                    <a:pt x="4" y="54"/>
                    <a:pt x="4" y="55"/>
                    <a:pt x="3" y="55"/>
                  </a:cubicBezTo>
                  <a:cubicBezTo>
                    <a:pt x="3" y="55"/>
                    <a:pt x="2" y="56"/>
                    <a:pt x="2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1" y="56"/>
                    <a:pt x="1" y="56"/>
                    <a:pt x="0" y="55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" y="51"/>
                    <a:pt x="1" y="50"/>
                  </a:cubicBezTo>
                  <a:cubicBezTo>
                    <a:pt x="2" y="49"/>
                    <a:pt x="2" y="48"/>
                    <a:pt x="3" y="47"/>
                  </a:cubicBezTo>
                  <a:cubicBezTo>
                    <a:pt x="3" y="47"/>
                    <a:pt x="4" y="46"/>
                    <a:pt x="4" y="44"/>
                  </a:cubicBezTo>
                  <a:cubicBezTo>
                    <a:pt x="3" y="45"/>
                    <a:pt x="2" y="46"/>
                    <a:pt x="2" y="46"/>
                  </a:cubicBezTo>
                  <a:cubicBezTo>
                    <a:pt x="1" y="46"/>
                    <a:pt x="1" y="45"/>
                    <a:pt x="1" y="45"/>
                  </a:cubicBezTo>
                  <a:cubicBezTo>
                    <a:pt x="1" y="43"/>
                    <a:pt x="2" y="42"/>
                    <a:pt x="3" y="4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07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/>
          <a:stretch/>
        </p:blipFill>
        <p:spPr>
          <a:xfrm>
            <a:off x="-112295" y="-11577"/>
            <a:ext cx="12304295" cy="67332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6" t="22210" r="34802" b="44911"/>
          <a:stretch/>
        </p:blipFill>
        <p:spPr>
          <a:xfrm>
            <a:off x="5625874" y="1377504"/>
            <a:ext cx="2370789" cy="2131220"/>
          </a:xfrm>
          <a:prstGeom prst="rect">
            <a:avLst/>
          </a:prstGeom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236765" y="6957041"/>
            <a:ext cx="6496050" cy="7699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800" b="1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ea typeface="Taipei" pitchFamily="-48" charset="-120"/>
                <a:cs typeface="+mn-cs"/>
              </a:rPr>
              <a:t>Our Growth 1982 - 2016</a:t>
            </a:r>
            <a:endParaRPr lang="zh-HK" altLang="en-US" sz="4800" b="1" dirty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  <a:ea typeface="Taipei" pitchFamily="-48" charset="-120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0726" y="179609"/>
            <a:ext cx="7391358" cy="7699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dugi" panose="020B0502040204020203" pitchFamily="34" charset="0"/>
                <a:ea typeface="Taipei" pitchFamily="-48" charset="-120"/>
                <a:cs typeface="+mn-cs"/>
              </a:rPr>
              <a:t>Our Growth 1982 - </a:t>
            </a:r>
            <a:r>
              <a:rPr lang="en-US" altLang="zh-H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dugi" panose="020B0502040204020203" pitchFamily="34" charset="0"/>
                <a:ea typeface="Taipei" pitchFamily="-48" charset="-120"/>
                <a:cs typeface="+mn-cs"/>
              </a:rPr>
              <a:t>Present</a:t>
            </a:r>
            <a:endParaRPr lang="zh-HK" altLang="en-U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dugi" panose="020B0502040204020203" pitchFamily="34" charset="0"/>
              <a:ea typeface="Taipei" pitchFamily="-48" charset="-120"/>
              <a:cs typeface="+mn-cs"/>
            </a:endParaRPr>
          </a:p>
        </p:txBody>
      </p:sp>
      <p:sp>
        <p:nvSpPr>
          <p:cNvPr id="53" name="內容版面配置區 2"/>
          <p:cNvSpPr txBox="1">
            <a:spLocks/>
          </p:cNvSpPr>
          <p:nvPr/>
        </p:nvSpPr>
        <p:spPr>
          <a:xfrm>
            <a:off x="7277456" y="5276467"/>
            <a:ext cx="3091987" cy="1241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TW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786790" y="1227473"/>
            <a:ext cx="4048132" cy="5282397"/>
            <a:chOff x="7786790" y="1227473"/>
            <a:chExt cx="4048132" cy="5282397"/>
          </a:xfrm>
        </p:grpSpPr>
        <p:sp>
          <p:nvSpPr>
            <p:cNvPr id="50" name="Rectangle 49"/>
            <p:cNvSpPr/>
            <p:nvPr/>
          </p:nvSpPr>
          <p:spPr>
            <a:xfrm>
              <a:off x="8728200" y="3348303"/>
              <a:ext cx="95250" cy="1524000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786790" y="1679901"/>
              <a:ext cx="1925826" cy="1654753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HK" sz="20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Joined WIN/ Gallup International</a:t>
              </a:r>
              <a:endParaRPr lang="zh-HK" altLang="en-US" sz="2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9806090" y="1227473"/>
              <a:ext cx="2028832" cy="1813186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HK" sz="20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Became member of The INTAGE Group</a:t>
              </a:r>
              <a:endParaRPr lang="zh-HK" altLang="en-US" sz="2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788444" y="3040659"/>
              <a:ext cx="95250" cy="1790700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chemeClr val="bg1"/>
                </a:solidFill>
              </a:endParaRPr>
            </a:p>
          </p:txBody>
        </p:sp>
        <p:pic>
          <p:nvPicPr>
            <p:cNvPr id="52" name="Picture 2" descr="INTAGE Inc.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3931" y="3565594"/>
              <a:ext cx="1891981" cy="638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Rounded Rectangle 56"/>
            <p:cNvSpPr/>
            <p:nvPr/>
          </p:nvSpPr>
          <p:spPr>
            <a:xfrm>
              <a:off x="7967880" y="4857840"/>
              <a:ext cx="1596839" cy="3985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cs typeface="Arial" panose="020B0604020202020204" pitchFamily="34" charset="0"/>
                </a:rPr>
                <a:t>2011</a:t>
              </a:r>
              <a:endParaRPr lang="en-AU" sz="2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10047174" y="4857840"/>
              <a:ext cx="1596839" cy="3985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cs typeface="Arial" panose="020B0604020202020204" pitchFamily="34" charset="0"/>
                </a:rPr>
                <a:t>2013</a:t>
              </a:r>
              <a:endParaRPr lang="en-AU" sz="2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7939305" y="5328768"/>
              <a:ext cx="1703295" cy="1181102"/>
            </a:xfrm>
            <a:prstGeom prst="roundRect">
              <a:avLst>
                <a:gd name="adj" fmla="val 11280"/>
              </a:avLst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bg1"/>
                  </a:solidFill>
                  <a:cs typeface="Arial" panose="020B0604020202020204" pitchFamily="34" charset="0"/>
                </a:rPr>
                <a:t>Global network of </a:t>
              </a:r>
              <a:r>
                <a:rPr lang="en-US" altLang="zh-TW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50+ </a:t>
              </a:r>
              <a:r>
                <a:rPr lang="en-US" altLang="zh-TW" dirty="0">
                  <a:solidFill>
                    <a:schemeClr val="bg1"/>
                  </a:solidFill>
                  <a:cs typeface="Arial" panose="020B0604020202020204" pitchFamily="34" charset="0"/>
                </a:rPr>
                <a:t>independent agencies</a:t>
              </a:r>
              <a:endParaRPr lang="zh-TW" altLang="en-US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9988459" y="5328768"/>
              <a:ext cx="1703295" cy="1181102"/>
            </a:xfrm>
            <a:prstGeom prst="roundRect">
              <a:avLst>
                <a:gd name="adj" fmla="val 11280"/>
              </a:avLst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bg1"/>
                  </a:solidFill>
                  <a:cs typeface="Arial" panose="020B0604020202020204" pitchFamily="34" charset="0"/>
                </a:rPr>
                <a:t>Japan No. 1 </a:t>
              </a:r>
              <a:r>
                <a:rPr lang="en-US" altLang="zh-TW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&amp; Global Top 10 Largest Agency</a:t>
              </a:r>
              <a:endParaRPr lang="en-US" altLang="zh-TW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097" y="3508724"/>
              <a:ext cx="1195456" cy="67219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92687" y="3257404"/>
            <a:ext cx="5504381" cy="3252466"/>
            <a:chOff x="392687" y="3257404"/>
            <a:chExt cx="5504381" cy="3252466"/>
          </a:xfrm>
        </p:grpSpPr>
        <p:sp>
          <p:nvSpPr>
            <p:cNvPr id="41" name="Oval 40"/>
            <p:cNvSpPr/>
            <p:nvPr/>
          </p:nvSpPr>
          <p:spPr>
            <a:xfrm>
              <a:off x="2275239" y="3867004"/>
              <a:ext cx="1788851" cy="1584338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HK" sz="20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Established in China </a:t>
              </a:r>
              <a:br>
                <a:rPr lang="en-US" altLang="zh-HK" sz="2000" dirty="0" smtClean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en-US" altLang="zh-HK" sz="20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(GZ, BJ, SH)</a:t>
              </a:r>
              <a:endParaRPr lang="zh-HK" altLang="en-US" sz="2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4105738" y="3257404"/>
              <a:ext cx="1788851" cy="1584338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HK" sz="20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Established in Macau</a:t>
              </a:r>
              <a:endParaRPr lang="zh-HK" altLang="en-US" sz="2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251050" y="5622792"/>
              <a:ext cx="95250" cy="457200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144018" y="5451342"/>
              <a:ext cx="95250" cy="628650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63293" y="4865806"/>
              <a:ext cx="95250" cy="1238250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485715" y="6081983"/>
              <a:ext cx="1596839" cy="3985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cs typeface="Arial" panose="020B0604020202020204" pitchFamily="34" charset="0"/>
                </a:rPr>
                <a:t>1982</a:t>
              </a:r>
              <a:endParaRPr lang="en-AU" sz="2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2404668" y="6081983"/>
              <a:ext cx="1596839" cy="3985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cs typeface="Arial" panose="020B0604020202020204" pitchFamily="34" charset="0"/>
                </a:rPr>
                <a:t>1994</a:t>
              </a:r>
              <a:endParaRPr lang="en-AU" sz="2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4220019" y="6111321"/>
              <a:ext cx="1596839" cy="39854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cs typeface="Arial" panose="020B0604020202020204" pitchFamily="34" charset="0"/>
                </a:rPr>
                <a:t>2008</a:t>
              </a:r>
              <a:endParaRPr lang="en-AU" sz="2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92687" y="4057504"/>
              <a:ext cx="1788851" cy="1584338"/>
            </a:xfrm>
            <a:prstGeom prst="ellipse">
              <a:avLst/>
            </a:pr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HK" sz="20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Established in HK</a:t>
              </a:r>
              <a:endParaRPr lang="zh-HK" altLang="en-US" sz="2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4760" y="5140694"/>
              <a:ext cx="1802308" cy="682906"/>
            </a:xfrm>
            <a:prstGeom prst="rect">
              <a:avLst/>
            </a:prstGeom>
          </p:spPr>
        </p:pic>
      </p:grp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149" y="33716"/>
            <a:ext cx="652619" cy="29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7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218"/>
          <p:cNvSpPr/>
          <p:nvPr/>
        </p:nvSpPr>
        <p:spPr>
          <a:xfrm>
            <a:off x="-35949" y="-15181"/>
            <a:ext cx="12227950" cy="6705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247650" y="108932"/>
            <a:ext cx="7677150" cy="7699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dugi" panose="020B0502040204020203" pitchFamily="34" charset="0"/>
                <a:ea typeface="Taipei" pitchFamily="-48" charset="-120"/>
                <a:cs typeface="+mn-cs"/>
              </a:rPr>
              <a:t>Our Geographical Coverage</a:t>
            </a:r>
            <a:endParaRPr lang="zh-HK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dugi" panose="020B0502040204020203" pitchFamily="34" charset="0"/>
              <a:ea typeface="Taipei" pitchFamily="-48" charset="-120"/>
              <a:cs typeface="+mn-cs"/>
            </a:endParaRPr>
          </a:p>
        </p:txBody>
      </p:sp>
      <p:sp>
        <p:nvSpPr>
          <p:cNvPr id="244" name="Freeform 321"/>
          <p:cNvSpPr>
            <a:spLocks/>
          </p:cNvSpPr>
          <p:nvPr/>
        </p:nvSpPr>
        <p:spPr bwMode="auto">
          <a:xfrm rot="730076">
            <a:off x="5788209" y="3214754"/>
            <a:ext cx="360362" cy="282575"/>
          </a:xfrm>
          <a:custGeom>
            <a:avLst/>
            <a:gdLst>
              <a:gd name="T0" fmla="*/ 2147483647 w 10000"/>
              <a:gd name="T1" fmla="*/ 938283244 h 10009"/>
              <a:gd name="T2" fmla="*/ 2147483647 w 10000"/>
              <a:gd name="T3" fmla="*/ 911640292 h 10009"/>
              <a:gd name="T4" fmla="*/ 2147483647 w 10000"/>
              <a:gd name="T5" fmla="*/ 811414149 h 10009"/>
              <a:gd name="T6" fmla="*/ 2147483647 w 10000"/>
              <a:gd name="T7" fmla="*/ 851378578 h 10009"/>
              <a:gd name="T8" fmla="*/ 2147483647 w 10000"/>
              <a:gd name="T9" fmla="*/ 851378578 h 10009"/>
              <a:gd name="T10" fmla="*/ 2147483647 w 10000"/>
              <a:gd name="T11" fmla="*/ 465665011 h 10009"/>
              <a:gd name="T12" fmla="*/ 2147483647 w 10000"/>
              <a:gd name="T13" fmla="*/ 5715643 h 10009"/>
              <a:gd name="T14" fmla="*/ 2147483647 w 10000"/>
              <a:gd name="T15" fmla="*/ 216968335 h 10009"/>
              <a:gd name="T16" fmla="*/ 2147483647 w 10000"/>
              <a:gd name="T17" fmla="*/ 5715643 h 10009"/>
              <a:gd name="T18" fmla="*/ 1357109501 w 10000"/>
              <a:gd name="T19" fmla="*/ 216968335 h 10009"/>
              <a:gd name="T20" fmla="*/ 0 w 10000"/>
              <a:gd name="T21" fmla="*/ 640125827 h 10009"/>
              <a:gd name="T22" fmla="*/ 905847371 w 10000"/>
              <a:gd name="T23" fmla="*/ 1697671768 h 10009"/>
              <a:gd name="T24" fmla="*/ 1811693590 w 10000"/>
              <a:gd name="T25" fmla="*/ 1274536579 h 10009"/>
              <a:gd name="T26" fmla="*/ 2147483647 w 10000"/>
              <a:gd name="T27" fmla="*/ 1485789329 h 10009"/>
              <a:gd name="T28" fmla="*/ 2147483647 w 10000"/>
              <a:gd name="T29" fmla="*/ 1697671768 h 10009"/>
              <a:gd name="T30" fmla="*/ 2147483647 w 10000"/>
              <a:gd name="T31" fmla="*/ 1697671768 h 10009"/>
              <a:gd name="T32" fmla="*/ 2147483647 w 10000"/>
              <a:gd name="T33" fmla="*/ 1908946652 h 10009"/>
              <a:gd name="T34" fmla="*/ 2147483647 w 10000"/>
              <a:gd name="T35" fmla="*/ 2147483647 h 10009"/>
              <a:gd name="T36" fmla="*/ 2147483647 w 10000"/>
              <a:gd name="T37" fmla="*/ 2147483647 h 10009"/>
              <a:gd name="T38" fmla="*/ 2147483647 w 10000"/>
              <a:gd name="T39" fmla="*/ 2147483647 h 10009"/>
              <a:gd name="T40" fmla="*/ 2147483647 w 10000"/>
              <a:gd name="T41" fmla="*/ 2147483647 h 10009"/>
              <a:gd name="T42" fmla="*/ 2147483647 w 10000"/>
              <a:gd name="T43" fmla="*/ 2147483647 h 10009"/>
              <a:gd name="T44" fmla="*/ 2147483647 w 10000"/>
              <a:gd name="T45" fmla="*/ 2147483647 h 10009"/>
              <a:gd name="T46" fmla="*/ 2147483647 w 10000"/>
              <a:gd name="T47" fmla="*/ 2147483647 h 10009"/>
              <a:gd name="T48" fmla="*/ 2147483647 w 10000"/>
              <a:gd name="T49" fmla="*/ 2147483647 h 10009"/>
              <a:gd name="T50" fmla="*/ 2147483647 w 10000"/>
              <a:gd name="T51" fmla="*/ 2147483647 h 10009"/>
              <a:gd name="T52" fmla="*/ 2147483647 w 10000"/>
              <a:gd name="T53" fmla="*/ 2147483647 h 10009"/>
              <a:gd name="T54" fmla="*/ 2147483647 w 10000"/>
              <a:gd name="T55" fmla="*/ 2147483647 h 10009"/>
              <a:gd name="T56" fmla="*/ 2147483647 w 10000"/>
              <a:gd name="T57" fmla="*/ 2147483647 h 10009"/>
              <a:gd name="T58" fmla="*/ 2147483647 w 10000"/>
              <a:gd name="T59" fmla="*/ 2147483647 h 10009"/>
              <a:gd name="T60" fmla="*/ 2147483647 w 10000"/>
              <a:gd name="T61" fmla="*/ 2147483647 h 10009"/>
              <a:gd name="T62" fmla="*/ 2147483647 w 10000"/>
              <a:gd name="T63" fmla="*/ 2147483647 h 10009"/>
              <a:gd name="T64" fmla="*/ 2147483647 w 10000"/>
              <a:gd name="T65" fmla="*/ 2147483647 h 10009"/>
              <a:gd name="T66" fmla="*/ 2147483647 w 10000"/>
              <a:gd name="T67" fmla="*/ 2147483647 h 10009"/>
              <a:gd name="T68" fmla="*/ 2147483647 w 10000"/>
              <a:gd name="T69" fmla="*/ 2147483647 h 10009"/>
              <a:gd name="T70" fmla="*/ 2147483647 w 10000"/>
              <a:gd name="T71" fmla="*/ 2147483647 h 10009"/>
              <a:gd name="T72" fmla="*/ 2147483647 w 10000"/>
              <a:gd name="T73" fmla="*/ 1806156133 h 10009"/>
              <a:gd name="T74" fmla="*/ 2147483647 w 10000"/>
              <a:gd name="T75" fmla="*/ 1111484346 h 10009"/>
              <a:gd name="T76" fmla="*/ 2147483647 w 10000"/>
              <a:gd name="T77" fmla="*/ 1013777859 h 10009"/>
              <a:gd name="T78" fmla="*/ 2147483647 w 10000"/>
              <a:gd name="T79" fmla="*/ 1011258203 h 10009"/>
              <a:gd name="T80" fmla="*/ 2147483647 w 10000"/>
              <a:gd name="T81" fmla="*/ 938283244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000"/>
              <a:gd name="T124" fmla="*/ 0 h 10009"/>
              <a:gd name="T125" fmla="*/ 10000 w 10000"/>
              <a:gd name="T126" fmla="*/ 10009 h 1000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45" name="Freeform 322"/>
          <p:cNvSpPr>
            <a:spLocks/>
          </p:cNvSpPr>
          <p:nvPr/>
        </p:nvSpPr>
        <p:spPr bwMode="auto">
          <a:xfrm rot="926903">
            <a:off x="5797735" y="3233804"/>
            <a:ext cx="90487" cy="198437"/>
          </a:xfrm>
          <a:custGeom>
            <a:avLst/>
            <a:gdLst>
              <a:gd name="T0" fmla="*/ 47081870 w 10000"/>
              <a:gd name="T1" fmla="*/ 1062621086 h 10437"/>
              <a:gd name="T2" fmla="*/ 47081870 w 10000"/>
              <a:gd name="T3" fmla="*/ 1000778581 h 10437"/>
              <a:gd name="T4" fmla="*/ 48750305 w 10000"/>
              <a:gd name="T5" fmla="*/ 881278826 h 10437"/>
              <a:gd name="T6" fmla="*/ 53808454 w 10000"/>
              <a:gd name="T7" fmla="*/ 753133556 h 10437"/>
              <a:gd name="T8" fmla="*/ 53808454 w 10000"/>
              <a:gd name="T9" fmla="*/ 691291051 h 10437"/>
              <a:gd name="T10" fmla="*/ 55852590 w 10000"/>
              <a:gd name="T11" fmla="*/ 543104583 h 10437"/>
              <a:gd name="T12" fmla="*/ 60534350 w 10000"/>
              <a:gd name="T13" fmla="*/ 443653479 h 10437"/>
              <a:gd name="T14" fmla="*/ 61550120 w 10000"/>
              <a:gd name="T15" fmla="*/ 322978579 h 10437"/>
              <a:gd name="T16" fmla="*/ 67260210 w 10000"/>
              <a:gd name="T17" fmla="*/ 196015375 h 10437"/>
              <a:gd name="T18" fmla="*/ 60534350 w 10000"/>
              <a:gd name="T19" fmla="*/ 134173136 h 10437"/>
              <a:gd name="T20" fmla="*/ 53808454 w 10000"/>
              <a:gd name="T21" fmla="*/ 61842639 h 10437"/>
              <a:gd name="T22" fmla="*/ 33630141 w 10000"/>
              <a:gd name="T23" fmla="*/ 0 h 10437"/>
              <a:gd name="T24" fmla="*/ 20178331 w 10000"/>
              <a:gd name="T25" fmla="*/ 61842639 h 10437"/>
              <a:gd name="T26" fmla="*/ 13451733 w 10000"/>
              <a:gd name="T27" fmla="*/ 134173136 h 10437"/>
              <a:gd name="T28" fmla="*/ 8306950 w 10000"/>
              <a:gd name="T29" fmla="*/ 187238748 h 10437"/>
              <a:gd name="T30" fmla="*/ 13451733 w 10000"/>
              <a:gd name="T31" fmla="*/ 381680165 h 10437"/>
              <a:gd name="T32" fmla="*/ 13451733 w 10000"/>
              <a:gd name="T33" fmla="*/ 629318193 h 10437"/>
              <a:gd name="T34" fmla="*/ 1540306 w 10000"/>
              <a:gd name="T35" fmla="*/ 813147788 h 10437"/>
              <a:gd name="T36" fmla="*/ 0 w 10000"/>
              <a:gd name="T37" fmla="*/ 938798574 h 10437"/>
              <a:gd name="T38" fmla="*/ 4372006 w 10000"/>
              <a:gd name="T39" fmla="*/ 1011389870 h 10437"/>
              <a:gd name="T40" fmla="*/ 13451733 w 10000"/>
              <a:gd name="T41" fmla="*/ 1000778581 h 10437"/>
              <a:gd name="T42" fmla="*/ 7620887 w 10000"/>
              <a:gd name="T43" fmla="*/ 1362273355 h 10437"/>
              <a:gd name="T44" fmla="*/ 43604781 w 10000"/>
              <a:gd name="T45" fmla="*/ 1367516637 h 10437"/>
              <a:gd name="T46" fmla="*/ 48279085 w 10000"/>
              <a:gd name="T47" fmla="*/ 1235570931 h 10437"/>
              <a:gd name="T48" fmla="*/ 47081870 w 10000"/>
              <a:gd name="T49" fmla="*/ 1186436298 h 10437"/>
              <a:gd name="T50" fmla="*/ 47081870 w 10000"/>
              <a:gd name="T51" fmla="*/ 1062621086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000"/>
              <a:gd name="T79" fmla="*/ 0 h 10437"/>
              <a:gd name="T80" fmla="*/ 10000 w 10000"/>
              <a:gd name="T81" fmla="*/ 10437 h 1043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46" name="Freeform 341"/>
          <p:cNvSpPr>
            <a:spLocks/>
          </p:cNvSpPr>
          <p:nvPr/>
        </p:nvSpPr>
        <p:spPr bwMode="auto">
          <a:xfrm>
            <a:off x="6327959" y="3108390"/>
            <a:ext cx="190500" cy="84138"/>
          </a:xfrm>
          <a:custGeom>
            <a:avLst/>
            <a:gdLst>
              <a:gd name="T0" fmla="*/ 1265222172 w 10000"/>
              <a:gd name="T1" fmla="*/ 27378099 h 10000"/>
              <a:gd name="T2" fmla="*/ 1320279089 w 10000"/>
              <a:gd name="T3" fmla="*/ 18248911 h 10000"/>
              <a:gd name="T4" fmla="*/ 1320279089 w 10000"/>
              <a:gd name="T5" fmla="*/ 18248911 h 10000"/>
              <a:gd name="T6" fmla="*/ 1265222172 w 10000"/>
              <a:gd name="T7" fmla="*/ 9124455 h 10000"/>
              <a:gd name="T8" fmla="*/ 1265222172 w 10000"/>
              <a:gd name="T9" fmla="*/ 4561912 h 10000"/>
              <a:gd name="T10" fmla="*/ 1210302720 w 10000"/>
              <a:gd name="T11" fmla="*/ 4561912 h 10000"/>
              <a:gd name="T12" fmla="*/ 990211603 w 10000"/>
              <a:gd name="T13" fmla="*/ 0 h 10000"/>
              <a:gd name="T14" fmla="*/ 935153772 w 10000"/>
              <a:gd name="T15" fmla="*/ 4561912 h 10000"/>
              <a:gd name="T16" fmla="*/ 770119876 w 10000"/>
              <a:gd name="T17" fmla="*/ 4561912 h 10000"/>
              <a:gd name="T18" fmla="*/ 715193718 w 10000"/>
              <a:gd name="T19" fmla="*/ 9124455 h 10000"/>
              <a:gd name="T20" fmla="*/ 605085523 w 10000"/>
              <a:gd name="T21" fmla="*/ 13686366 h 10000"/>
              <a:gd name="T22" fmla="*/ 660143202 w 10000"/>
              <a:gd name="T23" fmla="*/ 22810821 h 10000"/>
              <a:gd name="T24" fmla="*/ 605085523 w 10000"/>
              <a:gd name="T25" fmla="*/ 27378099 h 10000"/>
              <a:gd name="T26" fmla="*/ 550159670 w 10000"/>
              <a:gd name="T27" fmla="*/ 27378099 h 10000"/>
              <a:gd name="T28" fmla="*/ 330067943 w 10000"/>
              <a:gd name="T29" fmla="*/ 31940076 h 10000"/>
              <a:gd name="T30" fmla="*/ 220091651 w 10000"/>
              <a:gd name="T31" fmla="*/ 31940076 h 10000"/>
              <a:gd name="T32" fmla="*/ 55057393 w 10000"/>
              <a:gd name="T33" fmla="*/ 31940076 h 10000"/>
              <a:gd name="T34" fmla="*/ 0 w 10000"/>
              <a:gd name="T35" fmla="*/ 31940076 h 10000"/>
              <a:gd name="T36" fmla="*/ 55057393 w 10000"/>
              <a:gd name="T37" fmla="*/ 36502567 h 10000"/>
              <a:gd name="T38" fmla="*/ 165034277 w 10000"/>
              <a:gd name="T39" fmla="*/ 45626993 h 10000"/>
              <a:gd name="T40" fmla="*/ 220091651 w 10000"/>
              <a:gd name="T41" fmla="*/ 50188987 h 10000"/>
              <a:gd name="T42" fmla="*/ 275017504 w 10000"/>
              <a:gd name="T43" fmla="*/ 45626993 h 10000"/>
              <a:gd name="T44" fmla="*/ 495102144 w 10000"/>
              <a:gd name="T45" fmla="*/ 45626993 h 10000"/>
              <a:gd name="T46" fmla="*/ 715193718 w 10000"/>
              <a:gd name="T47" fmla="*/ 50188987 h 10000"/>
              <a:gd name="T48" fmla="*/ 770119876 w 10000"/>
              <a:gd name="T49" fmla="*/ 50188987 h 10000"/>
              <a:gd name="T50" fmla="*/ 990211603 w 10000"/>
              <a:gd name="T51" fmla="*/ 50188987 h 10000"/>
              <a:gd name="T52" fmla="*/ 1155245498 w 10000"/>
              <a:gd name="T53" fmla="*/ 41064528 h 10000"/>
              <a:gd name="T54" fmla="*/ 1210302720 w 10000"/>
              <a:gd name="T55" fmla="*/ 41064528 h 10000"/>
              <a:gd name="T56" fmla="*/ 1265222172 w 10000"/>
              <a:gd name="T57" fmla="*/ 27378099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000"/>
              <a:gd name="T88" fmla="*/ 0 h 10000"/>
              <a:gd name="T89" fmla="*/ 10000 w 10000"/>
              <a:gd name="T90" fmla="*/ 10000 h 1000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47" name="Freeform 342"/>
          <p:cNvSpPr>
            <a:spLocks/>
          </p:cNvSpPr>
          <p:nvPr/>
        </p:nvSpPr>
        <p:spPr bwMode="auto">
          <a:xfrm rot="471028">
            <a:off x="6000934" y="3003615"/>
            <a:ext cx="304800" cy="293688"/>
          </a:xfrm>
          <a:custGeom>
            <a:avLst/>
            <a:gdLst>
              <a:gd name="T0" fmla="*/ 2147483647 w 10043"/>
              <a:gd name="T1" fmla="*/ 2147483647 h 10000"/>
              <a:gd name="T2" fmla="*/ 2147483647 w 10043"/>
              <a:gd name="T3" fmla="*/ 2147483647 h 10000"/>
              <a:gd name="T4" fmla="*/ 2147483647 w 10043"/>
              <a:gd name="T5" fmla="*/ 2147483647 h 10000"/>
              <a:gd name="T6" fmla="*/ 2147483647 w 10043"/>
              <a:gd name="T7" fmla="*/ 2147483647 h 10000"/>
              <a:gd name="T8" fmla="*/ 2147483647 w 10043"/>
              <a:gd name="T9" fmla="*/ 2147483647 h 10000"/>
              <a:gd name="T10" fmla="*/ 2147483647 w 10043"/>
              <a:gd name="T11" fmla="*/ 2147483647 h 10000"/>
              <a:gd name="T12" fmla="*/ 2147483647 w 10043"/>
              <a:gd name="T13" fmla="*/ 2147483647 h 10000"/>
              <a:gd name="T14" fmla="*/ 2147483647 w 10043"/>
              <a:gd name="T15" fmla="*/ 2147483647 h 10000"/>
              <a:gd name="T16" fmla="*/ 2147483647 w 10043"/>
              <a:gd name="T17" fmla="*/ 2147483647 h 10000"/>
              <a:gd name="T18" fmla="*/ 2147483647 w 10043"/>
              <a:gd name="T19" fmla="*/ 2147483647 h 10000"/>
              <a:gd name="T20" fmla="*/ 2147483647 w 10043"/>
              <a:gd name="T21" fmla="*/ 2147483647 h 10000"/>
              <a:gd name="T22" fmla="*/ 2147483647 w 10043"/>
              <a:gd name="T23" fmla="*/ 1990462359 h 10000"/>
              <a:gd name="T24" fmla="*/ 2147483647 w 10043"/>
              <a:gd name="T25" fmla="*/ 1809443954 h 10000"/>
              <a:gd name="T26" fmla="*/ 2147483647 w 10043"/>
              <a:gd name="T27" fmla="*/ 1628426019 h 10000"/>
              <a:gd name="T28" fmla="*/ 2147483647 w 10043"/>
              <a:gd name="T29" fmla="*/ 1447408085 h 10000"/>
              <a:gd name="T30" fmla="*/ 2147483647 w 10043"/>
              <a:gd name="T31" fmla="*/ 1266390150 h 10000"/>
              <a:gd name="T32" fmla="*/ 2147483647 w 10043"/>
              <a:gd name="T33" fmla="*/ 1085372215 h 10000"/>
              <a:gd name="T34" fmla="*/ 2147483647 w 10043"/>
              <a:gd name="T35" fmla="*/ 905088970 h 10000"/>
              <a:gd name="T36" fmla="*/ 2147483647 w 10043"/>
              <a:gd name="T37" fmla="*/ 543053100 h 10000"/>
              <a:gd name="T38" fmla="*/ 2147483647 w 10043"/>
              <a:gd name="T39" fmla="*/ 362035752 h 10000"/>
              <a:gd name="T40" fmla="*/ 2147483647 w 10043"/>
              <a:gd name="T41" fmla="*/ 0 h 10000"/>
              <a:gd name="T42" fmla="*/ 2147483647 w 10043"/>
              <a:gd name="T43" fmla="*/ 181017524 h 10000"/>
              <a:gd name="T44" fmla="*/ 2147483647 w 10043"/>
              <a:gd name="T45" fmla="*/ 905088970 h 10000"/>
              <a:gd name="T46" fmla="*/ 2147483647 w 10043"/>
              <a:gd name="T47" fmla="*/ 1085372215 h 10000"/>
              <a:gd name="T48" fmla="*/ 2147483647 w 10043"/>
              <a:gd name="T49" fmla="*/ 1558410828 h 10000"/>
              <a:gd name="T50" fmla="*/ 2147483647 w 10043"/>
              <a:gd name="T51" fmla="*/ 1515195008 h 10000"/>
              <a:gd name="T52" fmla="*/ 2147483647 w 10043"/>
              <a:gd name="T53" fmla="*/ 1228393046 h 10000"/>
              <a:gd name="T54" fmla="*/ 1999737302 w 10043"/>
              <a:gd name="T55" fmla="*/ 1207546375 h 10000"/>
              <a:gd name="T56" fmla="*/ 1992916680 w 10043"/>
              <a:gd name="T57" fmla="*/ 1672375824 h 10000"/>
              <a:gd name="T58" fmla="*/ 2016761178 w 10043"/>
              <a:gd name="T59" fmla="*/ 2147483647 h 10000"/>
              <a:gd name="T60" fmla="*/ 1363544106 w 10043"/>
              <a:gd name="T61" fmla="*/ 2147483647 h 10000"/>
              <a:gd name="T62" fmla="*/ 1097807897 w 10043"/>
              <a:gd name="T63" fmla="*/ 1860106759 h 10000"/>
              <a:gd name="T64" fmla="*/ 582547203 w 10043"/>
              <a:gd name="T65" fmla="*/ 1955454293 h 10000"/>
              <a:gd name="T66" fmla="*/ 28094223 w 10043"/>
              <a:gd name="T67" fmla="*/ 2042619448 h 10000"/>
              <a:gd name="T68" fmla="*/ 80062216 w 10043"/>
              <a:gd name="T69" fmla="*/ 2147483647 h 10000"/>
              <a:gd name="T70" fmla="*/ 89426974 w 10043"/>
              <a:gd name="T71" fmla="*/ 2147483647 h 10000"/>
              <a:gd name="T72" fmla="*/ 709433788 w 10043"/>
              <a:gd name="T73" fmla="*/ 2147483647 h 10000"/>
              <a:gd name="T74" fmla="*/ 1363544106 w 10043"/>
              <a:gd name="T75" fmla="*/ 2147483647 h 10000"/>
              <a:gd name="T76" fmla="*/ 1580696859 w 10043"/>
              <a:gd name="T77" fmla="*/ 2147483647 h 10000"/>
              <a:gd name="T78" fmla="*/ 1580696859 w 10043"/>
              <a:gd name="T79" fmla="*/ 2147483647 h 10000"/>
              <a:gd name="T80" fmla="*/ 1798743101 w 10043"/>
              <a:gd name="T81" fmla="*/ 2147483647 h 10000"/>
              <a:gd name="T82" fmla="*/ 2016761178 w 10043"/>
              <a:gd name="T83" fmla="*/ 2147483647 h 10000"/>
              <a:gd name="T84" fmla="*/ 2147483647 w 10043"/>
              <a:gd name="T85" fmla="*/ 2147483647 h 10000"/>
              <a:gd name="T86" fmla="*/ 2147483647 w 10043"/>
              <a:gd name="T87" fmla="*/ 2147483647 h 10000"/>
              <a:gd name="T88" fmla="*/ 1863457915 w 10043"/>
              <a:gd name="T89" fmla="*/ 2147483647 h 10000"/>
              <a:gd name="T90" fmla="*/ 1803858324 w 10043"/>
              <a:gd name="T91" fmla="*/ 2147483647 h 10000"/>
              <a:gd name="T92" fmla="*/ 2142808661 w 10043"/>
              <a:gd name="T93" fmla="*/ 2147483647 h 10000"/>
              <a:gd name="T94" fmla="*/ 2147483647 w 10043"/>
              <a:gd name="T95" fmla="*/ 2147483647 h 10000"/>
              <a:gd name="T96" fmla="*/ 2147483647 w 10043"/>
              <a:gd name="T97" fmla="*/ 2147483647 h 10000"/>
              <a:gd name="T98" fmla="*/ 2147483647 w 10043"/>
              <a:gd name="T99" fmla="*/ 2147483647 h 10000"/>
              <a:gd name="T100" fmla="*/ 2147483647 w 10043"/>
              <a:gd name="T101" fmla="*/ 2147483647 h 10000"/>
              <a:gd name="T102" fmla="*/ 2147483647 w 10043"/>
              <a:gd name="T103" fmla="*/ 2147483647 h 10000"/>
              <a:gd name="T104" fmla="*/ 2147483647 w 10043"/>
              <a:gd name="T105" fmla="*/ 2147483647 h 10000"/>
              <a:gd name="T106" fmla="*/ 2147483647 w 10043"/>
              <a:gd name="T107" fmla="*/ 2147483647 h 10000"/>
              <a:gd name="T108" fmla="*/ 2147483647 w 10043"/>
              <a:gd name="T109" fmla="*/ 2147483647 h 10000"/>
              <a:gd name="T110" fmla="*/ 2147483647 w 10043"/>
              <a:gd name="T111" fmla="*/ 2147483647 h 10000"/>
              <a:gd name="T112" fmla="*/ 2147483647 w 10043"/>
              <a:gd name="T113" fmla="*/ 2147483647 h 10000"/>
              <a:gd name="T114" fmla="*/ 2147483647 w 10043"/>
              <a:gd name="T115" fmla="*/ 2147483647 h 10000"/>
              <a:gd name="T116" fmla="*/ 2147483647 w 10043"/>
              <a:gd name="T117" fmla="*/ 2147483647 h 10000"/>
              <a:gd name="T118" fmla="*/ 2147483647 w 10043"/>
              <a:gd name="T119" fmla="*/ 2147483647 h 10000"/>
              <a:gd name="T120" fmla="*/ 2147483647 w 10043"/>
              <a:gd name="T121" fmla="*/ 2147483647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0043"/>
              <a:gd name="T184" fmla="*/ 0 h 10000"/>
              <a:gd name="T185" fmla="*/ 10043 w 10043"/>
              <a:gd name="T186" fmla="*/ 10000 h 1000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48" name="Freeform 343"/>
          <p:cNvSpPr>
            <a:spLocks/>
          </p:cNvSpPr>
          <p:nvPr/>
        </p:nvSpPr>
        <p:spPr bwMode="auto">
          <a:xfrm>
            <a:off x="6259696" y="3179828"/>
            <a:ext cx="311150" cy="315912"/>
          </a:xfrm>
          <a:custGeom>
            <a:avLst/>
            <a:gdLst>
              <a:gd name="T0" fmla="*/ 2147483647 w 154"/>
              <a:gd name="T1" fmla="*/ 2147483647 h 154"/>
              <a:gd name="T2" fmla="*/ 2147483647 w 154"/>
              <a:gd name="T3" fmla="*/ 0 h 154"/>
              <a:gd name="T4" fmla="*/ 2147483647 w 154"/>
              <a:gd name="T5" fmla="*/ 0 h 154"/>
              <a:gd name="T6" fmla="*/ 2147483647 w 154"/>
              <a:gd name="T7" fmla="*/ 2147483647 h 154"/>
              <a:gd name="T8" fmla="*/ 2147483647 w 154"/>
              <a:gd name="T9" fmla="*/ 2147483647 h 154"/>
              <a:gd name="T10" fmla="*/ 2147483647 w 154"/>
              <a:gd name="T11" fmla="*/ 2147483647 h 154"/>
              <a:gd name="T12" fmla="*/ 2147483647 w 154"/>
              <a:gd name="T13" fmla="*/ 2147483647 h 154"/>
              <a:gd name="T14" fmla="*/ 2147483647 w 154"/>
              <a:gd name="T15" fmla="*/ 2147483647 h 154"/>
              <a:gd name="T16" fmla="*/ 2147483647 w 154"/>
              <a:gd name="T17" fmla="*/ 2147483647 h 154"/>
              <a:gd name="T18" fmla="*/ 2147483647 w 154"/>
              <a:gd name="T19" fmla="*/ 2147483647 h 154"/>
              <a:gd name="T20" fmla="*/ 2147483647 w 154"/>
              <a:gd name="T21" fmla="*/ 2147483647 h 154"/>
              <a:gd name="T22" fmla="*/ 0 w 154"/>
              <a:gd name="T23" fmla="*/ 2147483647 h 154"/>
              <a:gd name="T24" fmla="*/ 2147483647 w 154"/>
              <a:gd name="T25" fmla="*/ 2147483647 h 154"/>
              <a:gd name="T26" fmla="*/ 2147483647 w 154"/>
              <a:gd name="T27" fmla="*/ 2147483647 h 154"/>
              <a:gd name="T28" fmla="*/ 2147483647 w 154"/>
              <a:gd name="T29" fmla="*/ 2147483647 h 154"/>
              <a:gd name="T30" fmla="*/ 2147483647 w 154"/>
              <a:gd name="T31" fmla="*/ 2147483647 h 154"/>
              <a:gd name="T32" fmla="*/ 2147483647 w 154"/>
              <a:gd name="T33" fmla="*/ 2147483647 h 154"/>
              <a:gd name="T34" fmla="*/ 2147483647 w 154"/>
              <a:gd name="T35" fmla="*/ 2147483647 h 154"/>
              <a:gd name="T36" fmla="*/ 2147483647 w 154"/>
              <a:gd name="T37" fmla="*/ 2147483647 h 154"/>
              <a:gd name="T38" fmla="*/ 2147483647 w 154"/>
              <a:gd name="T39" fmla="*/ 2147483647 h 154"/>
              <a:gd name="T40" fmla="*/ 2147483647 w 154"/>
              <a:gd name="T41" fmla="*/ 2147483647 h 154"/>
              <a:gd name="T42" fmla="*/ 2147483647 w 154"/>
              <a:gd name="T43" fmla="*/ 2147483647 h 154"/>
              <a:gd name="T44" fmla="*/ 2147483647 w 154"/>
              <a:gd name="T45" fmla="*/ 2147483647 h 154"/>
              <a:gd name="T46" fmla="*/ 2147483647 w 154"/>
              <a:gd name="T47" fmla="*/ 2147483647 h 154"/>
              <a:gd name="T48" fmla="*/ 2147483647 w 154"/>
              <a:gd name="T49" fmla="*/ 2147483647 h 154"/>
              <a:gd name="T50" fmla="*/ 2147483647 w 154"/>
              <a:gd name="T51" fmla="*/ 2147483647 h 154"/>
              <a:gd name="T52" fmla="*/ 2147483647 w 154"/>
              <a:gd name="T53" fmla="*/ 2147483647 h 154"/>
              <a:gd name="T54" fmla="*/ 2147483647 w 154"/>
              <a:gd name="T55" fmla="*/ 2147483647 h 154"/>
              <a:gd name="T56" fmla="*/ 2147483647 w 154"/>
              <a:gd name="T57" fmla="*/ 2147483647 h 154"/>
              <a:gd name="T58" fmla="*/ 2147483647 w 154"/>
              <a:gd name="T59" fmla="*/ 2147483647 h 154"/>
              <a:gd name="T60" fmla="*/ 2147483647 w 154"/>
              <a:gd name="T61" fmla="*/ 2147483647 h 154"/>
              <a:gd name="T62" fmla="*/ 2147483647 w 154"/>
              <a:gd name="T63" fmla="*/ 2147483647 h 154"/>
              <a:gd name="T64" fmla="*/ 2147483647 w 154"/>
              <a:gd name="T65" fmla="*/ 2147483647 h 154"/>
              <a:gd name="T66" fmla="*/ 2147483647 w 154"/>
              <a:gd name="T67" fmla="*/ 2147483647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54"/>
              <a:gd name="T103" fmla="*/ 0 h 154"/>
              <a:gd name="T104" fmla="*/ 154 w 154"/>
              <a:gd name="T105" fmla="*/ 154 h 15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49" name="Freeform 344"/>
          <p:cNvSpPr>
            <a:spLocks/>
          </p:cNvSpPr>
          <p:nvPr/>
        </p:nvSpPr>
        <p:spPr bwMode="auto">
          <a:xfrm>
            <a:off x="6251760" y="2871853"/>
            <a:ext cx="200025" cy="292100"/>
          </a:xfrm>
          <a:custGeom>
            <a:avLst/>
            <a:gdLst>
              <a:gd name="T0" fmla="*/ 271327624 w 10045"/>
              <a:gd name="T1" fmla="*/ 1888843170 h 10019"/>
              <a:gd name="T2" fmla="*/ 217035384 w 10045"/>
              <a:gd name="T3" fmla="*/ 2147483647 h 10019"/>
              <a:gd name="T4" fmla="*/ 217035384 w 10045"/>
              <a:gd name="T5" fmla="*/ 2147483647 h 10019"/>
              <a:gd name="T6" fmla="*/ 108592644 w 10045"/>
              <a:gd name="T7" fmla="*/ 2147483647 h 10019"/>
              <a:gd name="T8" fmla="*/ 108592644 w 10045"/>
              <a:gd name="T9" fmla="*/ 2147483647 h 10019"/>
              <a:gd name="T10" fmla="*/ 54300265 w 10045"/>
              <a:gd name="T11" fmla="*/ 2147483647 h 10019"/>
              <a:gd name="T12" fmla="*/ 54300265 w 10045"/>
              <a:gd name="T13" fmla="*/ 2147483647 h 10019"/>
              <a:gd name="T14" fmla="*/ 108592644 w 10045"/>
              <a:gd name="T15" fmla="*/ 2147483647 h 10019"/>
              <a:gd name="T16" fmla="*/ 54300265 w 10045"/>
              <a:gd name="T17" fmla="*/ 2147483647 h 10019"/>
              <a:gd name="T18" fmla="*/ 0 w 10045"/>
              <a:gd name="T19" fmla="*/ 2147483647 h 10019"/>
              <a:gd name="T20" fmla="*/ 162735060 w 10045"/>
              <a:gd name="T21" fmla="*/ 2147483647 h 10019"/>
              <a:gd name="T22" fmla="*/ 271327624 w 10045"/>
              <a:gd name="T23" fmla="*/ 2147483647 h 10019"/>
              <a:gd name="T24" fmla="*/ 434220513 w 10045"/>
              <a:gd name="T25" fmla="*/ 2147483647 h 10019"/>
              <a:gd name="T26" fmla="*/ 350965859 w 10045"/>
              <a:gd name="T27" fmla="*/ 2147483647 h 10019"/>
              <a:gd name="T28" fmla="*/ 290846074 w 10045"/>
              <a:gd name="T29" fmla="*/ 2147483647 h 10019"/>
              <a:gd name="T30" fmla="*/ 326259625 w 10045"/>
              <a:gd name="T31" fmla="*/ 2147483647 h 10019"/>
              <a:gd name="T32" fmla="*/ 542662895 w 10045"/>
              <a:gd name="T33" fmla="*/ 2147483647 h 10019"/>
              <a:gd name="T34" fmla="*/ 651255658 w 10045"/>
              <a:gd name="T35" fmla="*/ 2147483647 h 10019"/>
              <a:gd name="T36" fmla="*/ 702405167 w 10045"/>
              <a:gd name="T37" fmla="*/ 2147483647 h 10019"/>
              <a:gd name="T38" fmla="*/ 740961609 w 10045"/>
              <a:gd name="T39" fmla="*/ 2147483647 h 10019"/>
              <a:gd name="T40" fmla="*/ 868290644 w 10045"/>
              <a:gd name="T41" fmla="*/ 2147483647 h 10019"/>
              <a:gd name="T42" fmla="*/ 976883726 w 10045"/>
              <a:gd name="T43" fmla="*/ 2147483647 h 10019"/>
              <a:gd name="T44" fmla="*/ 1193910588 w 10045"/>
              <a:gd name="T45" fmla="*/ 2147483647 h 10019"/>
              <a:gd name="T46" fmla="*/ 1314631732 w 10045"/>
              <a:gd name="T47" fmla="*/ 2147483647 h 10019"/>
              <a:gd name="T48" fmla="*/ 1353029189 w 10045"/>
              <a:gd name="T49" fmla="*/ 2147483647 h 10019"/>
              <a:gd name="T50" fmla="*/ 1308172311 w 10045"/>
              <a:gd name="T51" fmla="*/ 2147483647 h 10019"/>
              <a:gd name="T52" fmla="*/ 1385292522 w 10045"/>
              <a:gd name="T53" fmla="*/ 2147483647 h 10019"/>
              <a:gd name="T54" fmla="*/ 1449035416 w 10045"/>
              <a:gd name="T55" fmla="*/ 2147483647 h 10019"/>
              <a:gd name="T56" fmla="*/ 1480666635 w 10045"/>
              <a:gd name="T57" fmla="*/ 2147483647 h 10019"/>
              <a:gd name="T58" fmla="*/ 1397886385 w 10045"/>
              <a:gd name="T59" fmla="*/ 2147483647 h 10019"/>
              <a:gd name="T60" fmla="*/ 1273548743 w 10045"/>
              <a:gd name="T61" fmla="*/ 2147483647 h 10019"/>
              <a:gd name="T62" fmla="*/ 1152204406 w 10045"/>
              <a:gd name="T63" fmla="*/ 2147483647 h 10019"/>
              <a:gd name="T64" fmla="*/ 1117107390 w 10045"/>
              <a:gd name="T65" fmla="*/ 2147483647 h 10019"/>
              <a:gd name="T66" fmla="*/ 1193910588 w 10045"/>
              <a:gd name="T67" fmla="*/ 2147483647 h 10019"/>
              <a:gd name="T68" fmla="*/ 1302511316 w 10045"/>
              <a:gd name="T69" fmla="*/ 2147483647 h 10019"/>
              <a:gd name="T70" fmla="*/ 1429990415 w 10045"/>
              <a:gd name="T71" fmla="*/ 2147483647 h 10019"/>
              <a:gd name="T72" fmla="*/ 1477832315 w 10045"/>
              <a:gd name="T73" fmla="*/ 2147483647 h 10019"/>
              <a:gd name="T74" fmla="*/ 1573838542 w 10045"/>
              <a:gd name="T75" fmla="*/ 2147483647 h 10019"/>
              <a:gd name="T76" fmla="*/ 1573838542 w 10045"/>
              <a:gd name="T77" fmla="*/ 2147483647 h 10019"/>
              <a:gd name="T78" fmla="*/ 1573838542 w 10045"/>
              <a:gd name="T79" fmla="*/ 2147483647 h 10019"/>
              <a:gd name="T80" fmla="*/ 1519537859 w 10045"/>
              <a:gd name="T81" fmla="*/ 2147483647 h 10019"/>
              <a:gd name="T82" fmla="*/ 1519537859 w 10045"/>
              <a:gd name="T83" fmla="*/ 2078519233 h 10019"/>
              <a:gd name="T84" fmla="*/ 1519537859 w 10045"/>
              <a:gd name="T85" fmla="*/ 1888843170 h 10019"/>
              <a:gd name="T86" fmla="*/ 1465246097 w 10045"/>
              <a:gd name="T87" fmla="*/ 1322693591 h 10019"/>
              <a:gd name="T88" fmla="*/ 1465246097 w 10045"/>
              <a:gd name="T89" fmla="*/ 944780770 h 10019"/>
              <a:gd name="T90" fmla="*/ 1248211271 w 10045"/>
              <a:gd name="T91" fmla="*/ 566869115 h 10019"/>
              <a:gd name="T92" fmla="*/ 1031176126 w 10045"/>
              <a:gd name="T93" fmla="*/ 944780770 h 10019"/>
              <a:gd name="T94" fmla="*/ 922583043 w 10045"/>
              <a:gd name="T95" fmla="*/ 755824476 h 10019"/>
              <a:gd name="T96" fmla="*/ 922583043 w 10045"/>
              <a:gd name="T97" fmla="*/ 377912704 h 10019"/>
              <a:gd name="T98" fmla="*/ 759847944 w 10045"/>
              <a:gd name="T99" fmla="*/ 188956352 h 10019"/>
              <a:gd name="T100" fmla="*/ 759847944 w 10045"/>
              <a:gd name="T101" fmla="*/ 188956352 h 10019"/>
              <a:gd name="T102" fmla="*/ 651255658 w 10045"/>
              <a:gd name="T103" fmla="*/ 0 h 10019"/>
              <a:gd name="T104" fmla="*/ 596955294 w 10045"/>
              <a:gd name="T105" fmla="*/ 188956352 h 10019"/>
              <a:gd name="T106" fmla="*/ 596955294 w 10045"/>
              <a:gd name="T107" fmla="*/ 188956352 h 10019"/>
              <a:gd name="T108" fmla="*/ 542662895 w 10045"/>
              <a:gd name="T109" fmla="*/ 944780770 h 10019"/>
              <a:gd name="T110" fmla="*/ 488362530 w 10045"/>
              <a:gd name="T111" fmla="*/ 1322693591 h 10019"/>
              <a:gd name="T112" fmla="*/ 379928114 w 10045"/>
              <a:gd name="T113" fmla="*/ 1322693591 h 10019"/>
              <a:gd name="T114" fmla="*/ 271327624 w 10045"/>
              <a:gd name="T115" fmla="*/ 1322693591 h 10019"/>
              <a:gd name="T116" fmla="*/ 271327624 w 10045"/>
              <a:gd name="T117" fmla="*/ 1511649884 h 10019"/>
              <a:gd name="T118" fmla="*/ 271327624 w 10045"/>
              <a:gd name="T119" fmla="*/ 1888843170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0045"/>
              <a:gd name="T181" fmla="*/ 0 h 10019"/>
              <a:gd name="T182" fmla="*/ 10045 w 10045"/>
              <a:gd name="T183" fmla="*/ 10019 h 1001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50" name="Freeform 345"/>
          <p:cNvSpPr>
            <a:spLocks/>
          </p:cNvSpPr>
          <p:nvPr/>
        </p:nvSpPr>
        <p:spPr bwMode="auto">
          <a:xfrm>
            <a:off x="6226359" y="2932178"/>
            <a:ext cx="76200" cy="101600"/>
          </a:xfrm>
          <a:custGeom>
            <a:avLst/>
            <a:gdLst>
              <a:gd name="T0" fmla="*/ 2147483647 w 66"/>
              <a:gd name="T1" fmla="*/ 2147483647 h 90"/>
              <a:gd name="T2" fmla="*/ 2147483647 w 66"/>
              <a:gd name="T3" fmla="*/ 2147483647 h 90"/>
              <a:gd name="T4" fmla="*/ 2147483647 w 66"/>
              <a:gd name="T5" fmla="*/ 2147483647 h 90"/>
              <a:gd name="T6" fmla="*/ 2147483647 w 66"/>
              <a:gd name="T7" fmla="*/ 2147483647 h 90"/>
              <a:gd name="T8" fmla="*/ 2147483647 w 66"/>
              <a:gd name="T9" fmla="*/ 2147483647 h 90"/>
              <a:gd name="T10" fmla="*/ 2147483647 w 66"/>
              <a:gd name="T11" fmla="*/ 2147483647 h 90"/>
              <a:gd name="T12" fmla="*/ 2147483647 w 66"/>
              <a:gd name="T13" fmla="*/ 2147483647 h 90"/>
              <a:gd name="T14" fmla="*/ 2147483647 w 66"/>
              <a:gd name="T15" fmla="*/ 2147483647 h 90"/>
              <a:gd name="T16" fmla="*/ 2147483647 w 66"/>
              <a:gd name="T17" fmla="*/ 2147483647 h 90"/>
              <a:gd name="T18" fmla="*/ 2147483647 w 66"/>
              <a:gd name="T19" fmla="*/ 2147483647 h 90"/>
              <a:gd name="T20" fmla="*/ 2147483647 w 66"/>
              <a:gd name="T21" fmla="*/ 0 h 90"/>
              <a:gd name="T22" fmla="*/ 2147483647 w 66"/>
              <a:gd name="T23" fmla="*/ 2147483647 h 90"/>
              <a:gd name="T24" fmla="*/ 2147483647 w 66"/>
              <a:gd name="T25" fmla="*/ 2147483647 h 90"/>
              <a:gd name="T26" fmla="*/ 2147483647 w 66"/>
              <a:gd name="T27" fmla="*/ 2147483647 h 90"/>
              <a:gd name="T28" fmla="*/ 2147483647 w 66"/>
              <a:gd name="T29" fmla="*/ 2147483647 h 90"/>
              <a:gd name="T30" fmla="*/ 2147483647 w 66"/>
              <a:gd name="T31" fmla="*/ 2147483647 h 90"/>
              <a:gd name="T32" fmla="*/ 0 w 66"/>
              <a:gd name="T33" fmla="*/ 2147483647 h 90"/>
              <a:gd name="T34" fmla="*/ 2147483647 w 66"/>
              <a:gd name="T35" fmla="*/ 2147483647 h 90"/>
              <a:gd name="T36" fmla="*/ 2147483647 w 66"/>
              <a:gd name="T37" fmla="*/ 2147483647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6"/>
              <a:gd name="T58" fmla="*/ 0 h 90"/>
              <a:gd name="T59" fmla="*/ 66 w 66"/>
              <a:gd name="T60" fmla="*/ 90 h 9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51" name="Freeform 346"/>
          <p:cNvSpPr>
            <a:spLocks/>
          </p:cNvSpPr>
          <p:nvPr/>
        </p:nvSpPr>
        <p:spPr bwMode="auto">
          <a:xfrm rot="20966185">
            <a:off x="6607359" y="3365566"/>
            <a:ext cx="158750" cy="163513"/>
          </a:xfrm>
          <a:custGeom>
            <a:avLst/>
            <a:gdLst>
              <a:gd name="T0" fmla="*/ 647276582 w 9874"/>
              <a:gd name="T1" fmla="*/ 52684277 h 10000"/>
              <a:gd name="T2" fmla="*/ 660454531 w 9874"/>
              <a:gd name="T3" fmla="*/ 35052873 h 10000"/>
              <a:gd name="T4" fmla="*/ 616909266 w 9874"/>
              <a:gd name="T5" fmla="*/ 34978573 h 10000"/>
              <a:gd name="T6" fmla="*/ 589484788 w 9874"/>
              <a:gd name="T7" fmla="*/ 0 h 10000"/>
              <a:gd name="T8" fmla="*/ 388087228 w 9874"/>
              <a:gd name="T9" fmla="*/ 21430373 h 10000"/>
              <a:gd name="T10" fmla="*/ 260128219 w 9874"/>
              <a:gd name="T11" fmla="*/ 78416259 h 10000"/>
              <a:gd name="T12" fmla="*/ 111501846 w 9874"/>
              <a:gd name="T13" fmla="*/ 113827666 h 10000"/>
              <a:gd name="T14" fmla="*/ 111501846 w 9874"/>
              <a:gd name="T15" fmla="*/ 149304643 h 10000"/>
              <a:gd name="T16" fmla="*/ 74311016 w 9874"/>
              <a:gd name="T17" fmla="*/ 220267034 h 10000"/>
              <a:gd name="T18" fmla="*/ 0 w 9874"/>
              <a:gd name="T19" fmla="*/ 291159637 h 10000"/>
              <a:gd name="T20" fmla="*/ 74311016 w 9874"/>
              <a:gd name="T21" fmla="*/ 397603157 h 10000"/>
              <a:gd name="T22" fmla="*/ 222937453 w 9874"/>
              <a:gd name="T23" fmla="*/ 433079970 h 10000"/>
              <a:gd name="T24" fmla="*/ 148626148 w 9874"/>
              <a:gd name="T25" fmla="*/ 503972639 h 10000"/>
              <a:gd name="T26" fmla="*/ 148626148 w 9874"/>
              <a:gd name="T27" fmla="*/ 645822989 h 10000"/>
              <a:gd name="T28" fmla="*/ 297318921 w 9874"/>
              <a:gd name="T29" fmla="*/ 716785510 h 10000"/>
              <a:gd name="T30" fmla="*/ 371563601 w 9874"/>
              <a:gd name="T31" fmla="*/ 645822989 h 10000"/>
              <a:gd name="T32" fmla="*/ 371563601 w 9874"/>
              <a:gd name="T33" fmla="*/ 574935291 h 10000"/>
              <a:gd name="T34" fmla="*/ 520189813 w 9874"/>
              <a:gd name="T35" fmla="*/ 503972639 h 10000"/>
              <a:gd name="T36" fmla="*/ 371563601 w 9874"/>
              <a:gd name="T37" fmla="*/ 362121896 h 10000"/>
              <a:gd name="T38" fmla="*/ 371563601 w 9874"/>
              <a:gd name="T39" fmla="*/ 291159637 h 10000"/>
              <a:gd name="T40" fmla="*/ 297318921 w 9874"/>
              <a:gd name="T41" fmla="*/ 184785773 h 10000"/>
              <a:gd name="T42" fmla="*/ 520189813 w 9874"/>
              <a:gd name="T43" fmla="*/ 149304643 h 10000"/>
              <a:gd name="T44" fmla="*/ 612159051 w 9874"/>
              <a:gd name="T45" fmla="*/ 127445612 h 10000"/>
              <a:gd name="T46" fmla="*/ 613966942 w 9874"/>
              <a:gd name="T47" fmla="*/ 81428428 h 10000"/>
              <a:gd name="T48" fmla="*/ 629618007 w 9874"/>
              <a:gd name="T49" fmla="*/ 64584127 h 10000"/>
              <a:gd name="T50" fmla="*/ 647276582 w 9874"/>
              <a:gd name="T51" fmla="*/ 52684277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9874"/>
              <a:gd name="T79" fmla="*/ 0 h 10000"/>
              <a:gd name="T80" fmla="*/ 9874 w 9874"/>
              <a:gd name="T81" fmla="*/ 10000 h 1000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52" name="Freeform 351"/>
          <p:cNvSpPr>
            <a:spLocks/>
          </p:cNvSpPr>
          <p:nvPr/>
        </p:nvSpPr>
        <p:spPr bwMode="auto">
          <a:xfrm>
            <a:off x="6597835" y="3111566"/>
            <a:ext cx="204787" cy="168275"/>
          </a:xfrm>
          <a:custGeom>
            <a:avLst/>
            <a:gdLst>
              <a:gd name="T0" fmla="*/ 1567338167 w 10000"/>
              <a:gd name="T1" fmla="*/ 379876356 h 10000"/>
              <a:gd name="T2" fmla="*/ 1713888274 w 10000"/>
              <a:gd name="T3" fmla="*/ 323044661 h 10000"/>
              <a:gd name="T4" fmla="*/ 1685693866 w 10000"/>
              <a:gd name="T5" fmla="*/ 186338172 h 10000"/>
              <a:gd name="T6" fmla="*/ 1265674583 w 10000"/>
              <a:gd name="T7" fmla="*/ 0 h 10000"/>
              <a:gd name="T8" fmla="*/ 976257256 w 10000"/>
              <a:gd name="T9" fmla="*/ 57227024 h 10000"/>
              <a:gd name="T10" fmla="*/ 444538831 w 10000"/>
              <a:gd name="T11" fmla="*/ 89485682 h 10000"/>
              <a:gd name="T12" fmla="*/ 385356722 w 10000"/>
              <a:gd name="T13" fmla="*/ 57227024 h 10000"/>
              <a:gd name="T14" fmla="*/ 208000027 w 10000"/>
              <a:gd name="T15" fmla="*/ 218511127 h 10000"/>
              <a:gd name="T16" fmla="*/ 89816307 w 10000"/>
              <a:gd name="T17" fmla="*/ 347617648 h 10000"/>
              <a:gd name="T18" fmla="*/ 84388737 w 10000"/>
              <a:gd name="T19" fmla="*/ 368430968 h 10000"/>
              <a:gd name="T20" fmla="*/ 73885011 w 10000"/>
              <a:gd name="T21" fmla="*/ 385556241 h 10000"/>
              <a:gd name="T22" fmla="*/ 352275 w 10000"/>
              <a:gd name="T23" fmla="*/ 413412070 h 10000"/>
              <a:gd name="T24" fmla="*/ 313223806 w 10000"/>
              <a:gd name="T25" fmla="*/ 658740366 h 10000"/>
              <a:gd name="T26" fmla="*/ 503360188 w 10000"/>
              <a:gd name="T27" fmla="*/ 702439616 h 10000"/>
              <a:gd name="T28" fmla="*/ 555714210 w 10000"/>
              <a:gd name="T29" fmla="*/ 763512378 h 10000"/>
              <a:gd name="T30" fmla="*/ 978361483 w 10000"/>
              <a:gd name="T31" fmla="*/ 799850072 h 10000"/>
              <a:gd name="T32" fmla="*/ 1508337253 w 10000"/>
              <a:gd name="T33" fmla="*/ 734698863 h 10000"/>
              <a:gd name="T34" fmla="*/ 1567338167 w 10000"/>
              <a:gd name="T35" fmla="*/ 541160477 h 10000"/>
              <a:gd name="T36" fmla="*/ 1685693866 w 10000"/>
              <a:gd name="T37" fmla="*/ 508901768 h 10000"/>
              <a:gd name="T38" fmla="*/ 1666437998 w 10000"/>
              <a:gd name="T39" fmla="*/ 463196142 h 10000"/>
              <a:gd name="T40" fmla="*/ 1567338167 w 10000"/>
              <a:gd name="T41" fmla="*/ 379876356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0000"/>
              <a:gd name="T64" fmla="*/ 0 h 10000"/>
              <a:gd name="T65" fmla="*/ 10000 w 10000"/>
              <a:gd name="T66" fmla="*/ 10000 h 100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53" name="Freeform 353"/>
          <p:cNvSpPr>
            <a:spLocks/>
          </p:cNvSpPr>
          <p:nvPr/>
        </p:nvSpPr>
        <p:spPr bwMode="auto">
          <a:xfrm>
            <a:off x="6391459" y="3033778"/>
            <a:ext cx="158750" cy="82550"/>
          </a:xfrm>
          <a:custGeom>
            <a:avLst/>
            <a:gdLst>
              <a:gd name="T0" fmla="*/ 539160162 w 10569"/>
              <a:gd name="T1" fmla="*/ 26667345 h 10092"/>
              <a:gd name="T2" fmla="*/ 394741785 w 10569"/>
              <a:gd name="T3" fmla="*/ 15001293 h 10092"/>
              <a:gd name="T4" fmla="*/ 301998534 w 10569"/>
              <a:gd name="T5" fmla="*/ 7502822 h 10092"/>
              <a:gd name="T6" fmla="*/ 209255224 w 10569"/>
              <a:gd name="T7" fmla="*/ 0 h 10092"/>
              <a:gd name="T8" fmla="*/ 209255224 w 10569"/>
              <a:gd name="T9" fmla="*/ 3748933 h 10092"/>
              <a:gd name="T10" fmla="*/ 162887083 w 10569"/>
              <a:gd name="T11" fmla="*/ 0 h 10092"/>
              <a:gd name="T12" fmla="*/ 139673933 w 10569"/>
              <a:gd name="T13" fmla="*/ 3748933 h 10092"/>
              <a:gd name="T14" fmla="*/ 93302398 w 10569"/>
              <a:gd name="T15" fmla="*/ 7502822 h 10092"/>
              <a:gd name="T16" fmla="*/ 46930848 w 10569"/>
              <a:gd name="T17" fmla="*/ 11252361 h 10092"/>
              <a:gd name="T18" fmla="*/ 562452 w 10569"/>
              <a:gd name="T19" fmla="*/ 15001293 h 10092"/>
              <a:gd name="T20" fmla="*/ 23772139 w 10569"/>
              <a:gd name="T21" fmla="*/ 20069188 h 10092"/>
              <a:gd name="T22" fmla="*/ 67439541 w 10569"/>
              <a:gd name="T23" fmla="*/ 26910365 h 10092"/>
              <a:gd name="T24" fmla="*/ 116515247 w 10569"/>
              <a:gd name="T25" fmla="*/ 37505415 h 10092"/>
              <a:gd name="T26" fmla="*/ 139673933 w 10569"/>
              <a:gd name="T27" fmla="*/ 41259295 h 10092"/>
              <a:gd name="T28" fmla="*/ 164110339 w 10569"/>
              <a:gd name="T29" fmla="*/ 45422523 h 10092"/>
              <a:gd name="T30" fmla="*/ 249964422 w 10569"/>
              <a:gd name="T31" fmla="*/ 44981406 h 10092"/>
              <a:gd name="T32" fmla="*/ 282563901 w 10569"/>
              <a:gd name="T33" fmla="*/ 41227525 h 10092"/>
              <a:gd name="T34" fmla="*/ 326587187 w 10569"/>
              <a:gd name="T35" fmla="*/ 42352763 h 10092"/>
              <a:gd name="T36" fmla="*/ 329189911 w 10569"/>
              <a:gd name="T37" fmla="*/ 42461096 h 10092"/>
              <a:gd name="T38" fmla="*/ 342961757 w 10569"/>
              <a:gd name="T39" fmla="*/ 43230613 h 10092"/>
              <a:gd name="T40" fmla="*/ 395812675 w 10569"/>
              <a:gd name="T41" fmla="*/ 45201997 h 10092"/>
              <a:gd name="T42" fmla="*/ 446518449 w 10569"/>
              <a:gd name="T43" fmla="*/ 42105408 h 10092"/>
              <a:gd name="T44" fmla="*/ 530078266 w 10569"/>
              <a:gd name="T45" fmla="*/ 43914734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569"/>
              <a:gd name="T70" fmla="*/ 0 h 10092"/>
              <a:gd name="T71" fmla="*/ 10569 w 10569"/>
              <a:gd name="T72" fmla="*/ 10092 h 1009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54" name="Freeform 354"/>
          <p:cNvSpPr>
            <a:spLocks/>
          </p:cNvSpPr>
          <p:nvPr/>
        </p:nvSpPr>
        <p:spPr bwMode="auto">
          <a:xfrm>
            <a:off x="6504172" y="3119503"/>
            <a:ext cx="138113" cy="95250"/>
          </a:xfrm>
          <a:custGeom>
            <a:avLst/>
            <a:gdLst>
              <a:gd name="T0" fmla="*/ 270508182 w 9980"/>
              <a:gd name="T1" fmla="*/ 0 h 10000"/>
              <a:gd name="T2" fmla="*/ 220447249 w 9980"/>
              <a:gd name="T3" fmla="*/ 12634903 h 10000"/>
              <a:gd name="T4" fmla="*/ 148009084 w 9980"/>
              <a:gd name="T5" fmla="*/ 18357425 h 10000"/>
              <a:gd name="T6" fmla="*/ 93633353 w 9980"/>
              <a:gd name="T7" fmla="*/ 24080762 h 10000"/>
              <a:gd name="T8" fmla="*/ 57397152 w 9980"/>
              <a:gd name="T9" fmla="*/ 22000694 h 10000"/>
              <a:gd name="T10" fmla="*/ 39297631 w 9980"/>
              <a:gd name="T11" fmla="*/ 18357425 h 10000"/>
              <a:gd name="T12" fmla="*/ 21160751 w 9980"/>
              <a:gd name="T13" fmla="*/ 29794560 h 10000"/>
              <a:gd name="T14" fmla="*/ 3024052 w 9980"/>
              <a:gd name="T15" fmla="*/ 46962823 h 10000"/>
              <a:gd name="T16" fmla="*/ 811075 w 9980"/>
              <a:gd name="T17" fmla="*/ 49383391 h 10000"/>
              <a:gd name="T18" fmla="*/ 11502722 w 9980"/>
              <a:gd name="T19" fmla="*/ 56337248 h 10000"/>
              <a:gd name="T20" fmla="*/ 60604099 w 9980"/>
              <a:gd name="T21" fmla="*/ 78154747 h 10000"/>
              <a:gd name="T22" fmla="*/ 133079379 w 9980"/>
              <a:gd name="T23" fmla="*/ 83178935 h 10000"/>
              <a:gd name="T24" fmla="*/ 161796465 w 9980"/>
              <a:gd name="T25" fmla="*/ 78337932 h 10000"/>
              <a:gd name="T26" fmla="*/ 221515396 w 9980"/>
              <a:gd name="T27" fmla="*/ 71234571 h 10000"/>
              <a:gd name="T28" fmla="*/ 225755879 w 9980"/>
              <a:gd name="T29" fmla="*/ 71234571 h 10000"/>
              <a:gd name="T30" fmla="*/ 274820406 w 9980"/>
              <a:gd name="T31" fmla="*/ 64122485 h 10000"/>
              <a:gd name="T32" fmla="*/ 311059250 w 9980"/>
              <a:gd name="T33" fmla="*/ 41240395 h 10000"/>
              <a:gd name="T34" fmla="*/ 365432241 w 9980"/>
              <a:gd name="T35" fmla="*/ 12634903 h 10000"/>
              <a:gd name="T36" fmla="*/ 357950117 w 9980"/>
              <a:gd name="T37" fmla="*/ 1039625 h 10000"/>
              <a:gd name="T38" fmla="*/ 336495282 w 9980"/>
              <a:gd name="T39" fmla="*/ 2761869 h 10000"/>
              <a:gd name="T40" fmla="*/ 270508182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980"/>
              <a:gd name="T64" fmla="*/ 0 h 10000"/>
              <a:gd name="T65" fmla="*/ 9980 w 9980"/>
              <a:gd name="T66" fmla="*/ 10000 h 100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55" name="Freeform 355"/>
          <p:cNvSpPr>
            <a:spLocks/>
          </p:cNvSpPr>
          <p:nvPr/>
        </p:nvSpPr>
        <p:spPr bwMode="auto">
          <a:xfrm>
            <a:off x="6508934" y="3079815"/>
            <a:ext cx="133350" cy="69850"/>
          </a:xfrm>
          <a:custGeom>
            <a:avLst/>
            <a:gdLst>
              <a:gd name="T0" fmla="*/ 196738486 w 10000"/>
              <a:gd name="T1" fmla="*/ 1609542 h 9595"/>
              <a:gd name="T2" fmla="*/ 158817388 w 10000"/>
              <a:gd name="T3" fmla="*/ 256185 h 9595"/>
              <a:gd name="T4" fmla="*/ 125235710 w 10000"/>
              <a:gd name="T5" fmla="*/ 272768 h 9595"/>
              <a:gd name="T6" fmla="*/ 89434423 w 10000"/>
              <a:gd name="T7" fmla="*/ 1609542 h 9595"/>
              <a:gd name="T8" fmla="*/ 71567023 w 10000"/>
              <a:gd name="T9" fmla="*/ 7733011 h 9595"/>
              <a:gd name="T10" fmla="*/ 0 w 10000"/>
              <a:gd name="T11" fmla="*/ 13859556 h 9595"/>
              <a:gd name="T12" fmla="*/ 17900650 w 10000"/>
              <a:gd name="T13" fmla="*/ 19982981 h 9595"/>
              <a:gd name="T14" fmla="*/ 31016091 w 10000"/>
              <a:gd name="T15" fmla="*/ 23662004 h 9595"/>
              <a:gd name="T16" fmla="*/ 63931512 w 10000"/>
              <a:gd name="T17" fmla="*/ 26442870 h 9595"/>
              <a:gd name="T18" fmla="*/ 140409227 w 10000"/>
              <a:gd name="T19" fmla="*/ 22766541 h 9595"/>
              <a:gd name="T20" fmla="*/ 197689538 w 10000"/>
              <a:gd name="T21" fmla="*/ 21091015 h 9595"/>
              <a:gd name="T22" fmla="*/ 225886171 w 10000"/>
              <a:gd name="T23" fmla="*/ 15096799 h 9595"/>
              <a:gd name="T24" fmla="*/ 291909117 w 10000"/>
              <a:gd name="T25" fmla="*/ 16334097 h 9595"/>
              <a:gd name="T26" fmla="*/ 310568508 w 10000"/>
              <a:gd name="T27" fmla="*/ 13705231 h 9595"/>
              <a:gd name="T28" fmla="*/ 311645122 w 10000"/>
              <a:gd name="T29" fmla="*/ 10797455 h 9595"/>
              <a:gd name="T30" fmla="*/ 316397074 w 10000"/>
              <a:gd name="T31" fmla="*/ 5936347 h 9595"/>
              <a:gd name="T32" fmla="*/ 271760473 w 10000"/>
              <a:gd name="T33" fmla="*/ 3345687 h 9595"/>
              <a:gd name="T34" fmla="*/ 268305536 w 10000"/>
              <a:gd name="T35" fmla="*/ 1609542 h 9595"/>
              <a:gd name="T36" fmla="*/ 196738486 w 10000"/>
              <a:gd name="T37" fmla="*/ 1609542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00"/>
              <a:gd name="T58" fmla="*/ 0 h 9595"/>
              <a:gd name="T59" fmla="*/ 10000 w 10000"/>
              <a:gd name="T60" fmla="*/ 9595 h 959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56" name="Freeform 356"/>
          <p:cNvSpPr>
            <a:spLocks/>
          </p:cNvSpPr>
          <p:nvPr/>
        </p:nvSpPr>
        <p:spPr bwMode="auto">
          <a:xfrm>
            <a:off x="6658159" y="3260790"/>
            <a:ext cx="182562" cy="141288"/>
          </a:xfrm>
          <a:custGeom>
            <a:avLst/>
            <a:gdLst>
              <a:gd name="T0" fmla="*/ 404539854 w 10000"/>
              <a:gd name="T1" fmla="*/ 20795120 h 10000"/>
              <a:gd name="T2" fmla="*/ 101131823 w 10000"/>
              <a:gd name="T3" fmla="*/ 20795120 h 10000"/>
              <a:gd name="T4" fmla="*/ 0 w 10000"/>
              <a:gd name="T5" fmla="*/ 0 h 10000"/>
              <a:gd name="T6" fmla="*/ 0 w 10000"/>
              <a:gd name="T7" fmla="*/ 41547712 h 10000"/>
              <a:gd name="T8" fmla="*/ 50623893 w 10000"/>
              <a:gd name="T9" fmla="*/ 103932853 h 10000"/>
              <a:gd name="T10" fmla="*/ 75546226 w 10000"/>
              <a:gd name="T11" fmla="*/ 171095802 h 10000"/>
              <a:gd name="T12" fmla="*/ 50623893 w 10000"/>
              <a:gd name="T13" fmla="*/ 211289848 h 10000"/>
              <a:gd name="T14" fmla="*/ 101131823 w 10000"/>
              <a:gd name="T15" fmla="*/ 252877051 h 10000"/>
              <a:gd name="T16" fmla="*/ 177791585 w 10000"/>
              <a:gd name="T17" fmla="*/ 306019629 h 10000"/>
              <a:gd name="T18" fmla="*/ 457274839 w 10000"/>
              <a:gd name="T19" fmla="*/ 267377037 h 10000"/>
              <a:gd name="T20" fmla="*/ 494877630 w 10000"/>
              <a:gd name="T21" fmla="*/ 281600551 h 10000"/>
              <a:gd name="T22" fmla="*/ 557408742 w 10000"/>
              <a:gd name="T23" fmla="*/ 281876797 h 10000"/>
              <a:gd name="T24" fmla="*/ 556295553 w 10000"/>
              <a:gd name="T25" fmla="*/ 294424749 h 10000"/>
              <a:gd name="T26" fmla="*/ 505671568 w 10000"/>
              <a:gd name="T27" fmla="*/ 315219848 h 10000"/>
              <a:gd name="T28" fmla="*/ 556295553 w 10000"/>
              <a:gd name="T29" fmla="*/ 398357969 h 10000"/>
              <a:gd name="T30" fmla="*/ 758565261 w 10000"/>
              <a:gd name="T31" fmla="*/ 336015172 h 10000"/>
              <a:gd name="T32" fmla="*/ 960835115 w 10000"/>
              <a:gd name="T33" fmla="*/ 336015172 h 10000"/>
              <a:gd name="T34" fmla="*/ 1061967413 w 10000"/>
              <a:gd name="T35" fmla="*/ 273672149 h 10000"/>
              <a:gd name="T36" fmla="*/ 1112590521 w 10000"/>
              <a:gd name="T37" fmla="*/ 273672149 h 10000"/>
              <a:gd name="T38" fmla="*/ 809188953 w 10000"/>
              <a:gd name="T39" fmla="*/ 232082008 h 10000"/>
              <a:gd name="T40" fmla="*/ 758565261 w 10000"/>
              <a:gd name="T41" fmla="*/ 124685651 h 10000"/>
              <a:gd name="T42" fmla="*/ 960835115 w 10000"/>
              <a:gd name="T43" fmla="*/ 41547712 h 10000"/>
              <a:gd name="T44" fmla="*/ 657427121 w 10000"/>
              <a:gd name="T45" fmla="*/ 0 h 10000"/>
              <a:gd name="T46" fmla="*/ 404539854 w 10000"/>
              <a:gd name="T47" fmla="*/ 20795120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000"/>
              <a:gd name="T73" fmla="*/ 0 h 10000"/>
              <a:gd name="T74" fmla="*/ 10000 w 10000"/>
              <a:gd name="T75" fmla="*/ 10000 h 1000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57" name="Freeform 361"/>
          <p:cNvSpPr>
            <a:spLocks/>
          </p:cNvSpPr>
          <p:nvPr/>
        </p:nvSpPr>
        <p:spPr bwMode="auto">
          <a:xfrm>
            <a:off x="6251759" y="3146490"/>
            <a:ext cx="114300" cy="65088"/>
          </a:xfrm>
          <a:custGeom>
            <a:avLst/>
            <a:gdLst>
              <a:gd name="T0" fmla="*/ 133281932 w 10000"/>
              <a:gd name="T1" fmla="*/ 3647102 h 11466"/>
              <a:gd name="T2" fmla="*/ 121169977 w 10000"/>
              <a:gd name="T3" fmla="*/ 2335908 h 11466"/>
              <a:gd name="T4" fmla="*/ 96928145 w 10000"/>
              <a:gd name="T5" fmla="*/ 1024719 h 11466"/>
              <a:gd name="T6" fmla="*/ 61763147 w 10000"/>
              <a:gd name="T7" fmla="*/ 2043250 h 11466"/>
              <a:gd name="T8" fmla="*/ 55046424 w 10000"/>
              <a:gd name="T9" fmla="*/ 0 h 11466"/>
              <a:gd name="T10" fmla="*/ 36352198 w 10000"/>
              <a:gd name="T11" fmla="*/ 1969880 h 11466"/>
              <a:gd name="T12" fmla="*/ 0 w 10000"/>
              <a:gd name="T13" fmla="*/ 6269481 h 11466"/>
              <a:gd name="T14" fmla="*/ 0 w 10000"/>
              <a:gd name="T15" fmla="*/ 8891664 h 11466"/>
              <a:gd name="T16" fmla="*/ 24240243 w 10000"/>
              <a:gd name="T17" fmla="*/ 8891664 h 11466"/>
              <a:gd name="T18" fmla="*/ 35759324 w 10000"/>
              <a:gd name="T19" fmla="*/ 12026954 h 11466"/>
              <a:gd name="T20" fmla="*/ 48464164 w 10000"/>
              <a:gd name="T21" fmla="*/ 11514047 h 11466"/>
              <a:gd name="T22" fmla="*/ 75250404 w 10000"/>
              <a:gd name="T23" fmla="*/ 9477013 h 11466"/>
              <a:gd name="T24" fmla="*/ 89160160 w 10000"/>
              <a:gd name="T25" fmla="*/ 10642421 h 11466"/>
              <a:gd name="T26" fmla="*/ 133281932 w 10000"/>
              <a:gd name="T27" fmla="*/ 8891664 h 11466"/>
              <a:gd name="T28" fmla="*/ 157522118 w 10000"/>
              <a:gd name="T29" fmla="*/ 7580476 h 11466"/>
              <a:gd name="T30" fmla="*/ 169634072 w 10000"/>
              <a:gd name="T31" fmla="*/ 7580476 h 11466"/>
              <a:gd name="T32" fmla="*/ 157522118 w 10000"/>
              <a:gd name="T33" fmla="*/ 6269481 h 11466"/>
              <a:gd name="T34" fmla="*/ 133281932 w 10000"/>
              <a:gd name="T35" fmla="*/ 3647102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000"/>
              <a:gd name="T55" fmla="*/ 0 h 11466"/>
              <a:gd name="T56" fmla="*/ 10000 w 10000"/>
              <a:gd name="T57" fmla="*/ 11466 h 114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58" name="Freeform 363"/>
          <p:cNvSpPr>
            <a:spLocks/>
          </p:cNvSpPr>
          <p:nvPr/>
        </p:nvSpPr>
        <p:spPr bwMode="auto">
          <a:xfrm>
            <a:off x="6183498" y="3026633"/>
            <a:ext cx="71437" cy="74613"/>
          </a:xfrm>
          <a:custGeom>
            <a:avLst/>
            <a:gdLst>
              <a:gd name="T0" fmla="*/ 6065872 w 10056"/>
              <a:gd name="T1" fmla="*/ 14184303 h 10000"/>
              <a:gd name="T2" fmla="*/ 8518756 w 10056"/>
              <a:gd name="T3" fmla="*/ 19860070 h 10000"/>
              <a:gd name="T4" fmla="*/ 13426688 w 10056"/>
              <a:gd name="T5" fmla="*/ 22696229 h 10000"/>
              <a:gd name="T6" fmla="*/ 17900822 w 10056"/>
              <a:gd name="T7" fmla="*/ 26364053 h 10000"/>
              <a:gd name="T8" fmla="*/ 22509388 w 10056"/>
              <a:gd name="T9" fmla="*/ 31031229 h 10000"/>
              <a:gd name="T10" fmla="*/ 25391034 w 10056"/>
              <a:gd name="T11" fmla="*/ 23360433 h 10000"/>
              <a:gd name="T12" fmla="*/ 23682415 w 10056"/>
              <a:gd name="T13" fmla="*/ 17684729 h 10000"/>
              <a:gd name="T14" fmla="*/ 25533340 w 10056"/>
              <a:gd name="T15" fmla="*/ 10184674 h 10000"/>
              <a:gd name="T16" fmla="*/ 21935392 w 10056"/>
              <a:gd name="T17" fmla="*/ 7348014 h 10000"/>
              <a:gd name="T18" fmla="*/ 18332456 w 10056"/>
              <a:gd name="T19" fmla="*/ 5672431 h 10000"/>
              <a:gd name="T20" fmla="*/ 13426688 w 10056"/>
              <a:gd name="T21" fmla="*/ 2836212 h 10000"/>
              <a:gd name="T22" fmla="*/ 8518756 w 10056"/>
              <a:gd name="T23" fmla="*/ 2836212 h 10000"/>
              <a:gd name="T24" fmla="*/ 6065872 w 10056"/>
              <a:gd name="T25" fmla="*/ 0 h 10000"/>
              <a:gd name="T26" fmla="*/ 1160461 w 10056"/>
              <a:gd name="T27" fmla="*/ 2836212 h 10000"/>
              <a:gd name="T28" fmla="*/ 0 w 10056"/>
              <a:gd name="T29" fmla="*/ 3013134 h 10000"/>
              <a:gd name="T30" fmla="*/ 2310571 w 10056"/>
              <a:gd name="T31" fmla="*/ 10683932 h 10000"/>
              <a:gd name="T32" fmla="*/ 6065872 w 10056"/>
              <a:gd name="T33" fmla="*/ 14184303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56"/>
              <a:gd name="T52" fmla="*/ 0 h 10000"/>
              <a:gd name="T53" fmla="*/ 10056 w 10056"/>
              <a:gd name="T54" fmla="*/ 10000 h 1000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59" name="Freeform 252"/>
          <p:cNvSpPr>
            <a:spLocks/>
          </p:cNvSpPr>
          <p:nvPr/>
        </p:nvSpPr>
        <p:spPr bwMode="auto">
          <a:xfrm rot="21133526">
            <a:off x="6426384" y="3176654"/>
            <a:ext cx="88900" cy="47625"/>
          </a:xfrm>
          <a:custGeom>
            <a:avLst/>
            <a:gdLst>
              <a:gd name="T0" fmla="*/ 0 w 1912593"/>
              <a:gd name="T1" fmla="*/ 1 h 1229193"/>
              <a:gd name="T2" fmla="*/ 0 w 1912593"/>
              <a:gd name="T3" fmla="*/ 3 h 1229193"/>
              <a:gd name="T4" fmla="*/ 5 w 1912593"/>
              <a:gd name="T5" fmla="*/ 3 h 1229193"/>
              <a:gd name="T6" fmla="*/ 9 w 1912593"/>
              <a:gd name="T7" fmla="*/ 1 h 1229193"/>
              <a:gd name="T8" fmla="*/ 8 w 1912593"/>
              <a:gd name="T9" fmla="*/ 0 h 1229193"/>
              <a:gd name="T10" fmla="*/ 5 w 1912593"/>
              <a:gd name="T11" fmla="*/ 1 h 1229193"/>
              <a:gd name="T12" fmla="*/ 1 w 1912593"/>
              <a:gd name="T13" fmla="*/ 1 h 1229193"/>
              <a:gd name="T14" fmla="*/ 1 w 1912593"/>
              <a:gd name="T15" fmla="*/ 1 h 1229193"/>
              <a:gd name="T16" fmla="*/ 0 w 1912593"/>
              <a:gd name="T17" fmla="*/ 1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12593"/>
              <a:gd name="T28" fmla="*/ 0 h 1229193"/>
              <a:gd name="T29" fmla="*/ 1912593 w 1912593"/>
              <a:gd name="T30" fmla="*/ 1229193 h 122919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60" name="Freeform 253"/>
          <p:cNvSpPr>
            <a:spLocks/>
          </p:cNvSpPr>
          <p:nvPr/>
        </p:nvSpPr>
        <p:spPr bwMode="auto">
          <a:xfrm>
            <a:off x="6431147" y="3186179"/>
            <a:ext cx="142875" cy="149225"/>
          </a:xfrm>
          <a:custGeom>
            <a:avLst/>
            <a:gdLst>
              <a:gd name="T0" fmla="*/ 5 w 3644175"/>
              <a:gd name="T1" fmla="*/ 0 h 3780713"/>
              <a:gd name="T2" fmla="*/ 3 w 3644175"/>
              <a:gd name="T3" fmla="*/ 2 h 3780713"/>
              <a:gd name="T4" fmla="*/ 0 w 3644175"/>
              <a:gd name="T5" fmla="*/ 2 h 3780713"/>
              <a:gd name="T6" fmla="*/ 0 w 3644175"/>
              <a:gd name="T7" fmla="*/ 3 h 3780713"/>
              <a:gd name="T8" fmla="*/ 1 w 3644175"/>
              <a:gd name="T9" fmla="*/ 4 h 3780713"/>
              <a:gd name="T10" fmla="*/ 1 w 3644175"/>
              <a:gd name="T11" fmla="*/ 4 h 3780713"/>
              <a:gd name="T12" fmla="*/ 1 w 3644175"/>
              <a:gd name="T13" fmla="*/ 3 h 3780713"/>
              <a:gd name="T14" fmla="*/ 2 w 3644175"/>
              <a:gd name="T15" fmla="*/ 4 h 3780713"/>
              <a:gd name="T16" fmla="*/ 3 w 3644175"/>
              <a:gd name="T17" fmla="*/ 6 h 3780713"/>
              <a:gd name="T18" fmla="*/ 4 w 3644175"/>
              <a:gd name="T19" fmla="*/ 7 h 3780713"/>
              <a:gd name="T20" fmla="*/ 8 w 3644175"/>
              <a:gd name="T21" fmla="*/ 9 h 3780713"/>
              <a:gd name="T22" fmla="*/ 3 w 3644175"/>
              <a:gd name="T23" fmla="*/ 4 h 3780713"/>
              <a:gd name="T24" fmla="*/ 4 w 3644175"/>
              <a:gd name="T25" fmla="*/ 3 h 3780713"/>
              <a:gd name="T26" fmla="*/ 4 w 3644175"/>
              <a:gd name="T27" fmla="*/ 4 h 3780713"/>
              <a:gd name="T28" fmla="*/ 9 w 3644175"/>
              <a:gd name="T29" fmla="*/ 4 h 3780713"/>
              <a:gd name="T30" fmla="*/ 8 w 3644175"/>
              <a:gd name="T31" fmla="*/ 1 h 3780713"/>
              <a:gd name="T32" fmla="*/ 7 w 3644175"/>
              <a:gd name="T33" fmla="*/ 2 h 3780713"/>
              <a:gd name="T34" fmla="*/ 6 w 3644175"/>
              <a:gd name="T35" fmla="*/ 2 h 3780713"/>
              <a:gd name="T36" fmla="*/ 5 w 3644175"/>
              <a:gd name="T37" fmla="*/ 0 h 3780713"/>
              <a:gd name="T38" fmla="*/ 5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644175"/>
              <a:gd name="T61" fmla="*/ 0 h 3780713"/>
              <a:gd name="T62" fmla="*/ 3644175 w 3644175"/>
              <a:gd name="T63" fmla="*/ 3780713 h 378071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61" name="Freeform 254"/>
          <p:cNvSpPr>
            <a:spLocks/>
          </p:cNvSpPr>
          <p:nvPr/>
        </p:nvSpPr>
        <p:spPr bwMode="auto">
          <a:xfrm>
            <a:off x="6489885" y="3238566"/>
            <a:ext cx="98425" cy="98425"/>
          </a:xfrm>
          <a:custGeom>
            <a:avLst/>
            <a:gdLst>
              <a:gd name="T0" fmla="*/ 6 w 2398426"/>
              <a:gd name="T1" fmla="*/ 1 h 2488994"/>
              <a:gd name="T2" fmla="*/ 1 w 2398426"/>
              <a:gd name="T3" fmla="*/ 0 h 2488994"/>
              <a:gd name="T4" fmla="*/ 0 w 2398426"/>
              <a:gd name="T5" fmla="*/ 0 h 2488994"/>
              <a:gd name="T6" fmla="*/ 0 w 2398426"/>
              <a:gd name="T7" fmla="*/ 1 h 2488994"/>
              <a:gd name="T8" fmla="*/ 5 w 2398426"/>
              <a:gd name="T9" fmla="*/ 6 h 2488994"/>
              <a:gd name="T10" fmla="*/ 6 w 2398426"/>
              <a:gd name="T11" fmla="*/ 4 h 2488994"/>
              <a:gd name="T12" fmla="*/ 7 w 2398426"/>
              <a:gd name="T13" fmla="*/ 3 h 2488994"/>
              <a:gd name="T14" fmla="*/ 6 w 2398426"/>
              <a:gd name="T15" fmla="*/ 1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98426"/>
              <a:gd name="T25" fmla="*/ 0 h 2488994"/>
              <a:gd name="T26" fmla="*/ 2398426 w 2398426"/>
              <a:gd name="T27" fmla="*/ 2488994 h 24889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62" name="Freeform 255"/>
          <p:cNvSpPr>
            <a:spLocks/>
          </p:cNvSpPr>
          <p:nvPr/>
        </p:nvSpPr>
        <p:spPr bwMode="auto">
          <a:xfrm rot="286500">
            <a:off x="6561321" y="3298890"/>
            <a:ext cx="44450" cy="58738"/>
          </a:xfrm>
          <a:custGeom>
            <a:avLst/>
            <a:gdLst>
              <a:gd name="T0" fmla="*/ 1 w 1259245"/>
              <a:gd name="T1" fmla="*/ 0 h 1506961"/>
              <a:gd name="T2" fmla="*/ 0 w 1259245"/>
              <a:gd name="T3" fmla="*/ 2 h 1506961"/>
              <a:gd name="T4" fmla="*/ 1 w 1259245"/>
              <a:gd name="T5" fmla="*/ 4 h 1506961"/>
              <a:gd name="T6" fmla="*/ 2 w 1259245"/>
              <a:gd name="T7" fmla="*/ 1 h 1506961"/>
              <a:gd name="T8" fmla="*/ 1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59245"/>
              <a:gd name="T16" fmla="*/ 0 h 1506961"/>
              <a:gd name="T17" fmla="*/ 1259245 w 1259245"/>
              <a:gd name="T18" fmla="*/ 1506961 h 1506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63" name="Freeform 256"/>
          <p:cNvSpPr>
            <a:spLocks/>
          </p:cNvSpPr>
          <p:nvPr/>
        </p:nvSpPr>
        <p:spPr bwMode="auto">
          <a:xfrm>
            <a:off x="6562910" y="3197290"/>
            <a:ext cx="71437" cy="57150"/>
          </a:xfrm>
          <a:custGeom>
            <a:avLst/>
            <a:gdLst>
              <a:gd name="T0" fmla="*/ 1 w 1678899"/>
              <a:gd name="T1" fmla="*/ 5 h 1259174"/>
              <a:gd name="T2" fmla="*/ 5 w 1678899"/>
              <a:gd name="T3" fmla="*/ 5 h 1259174"/>
              <a:gd name="T4" fmla="*/ 5 w 1678899"/>
              <a:gd name="T5" fmla="*/ 4 h 1259174"/>
              <a:gd name="T6" fmla="*/ 3 w 1678899"/>
              <a:gd name="T7" fmla="*/ 0 h 1259174"/>
              <a:gd name="T8" fmla="*/ 0 w 1678899"/>
              <a:gd name="T9" fmla="*/ 1 h 1259174"/>
              <a:gd name="T10" fmla="*/ 1 w 1678899"/>
              <a:gd name="T11" fmla="*/ 5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78899"/>
              <a:gd name="T19" fmla="*/ 0 h 1259174"/>
              <a:gd name="T20" fmla="*/ 1678899 w 1678899"/>
              <a:gd name="T21" fmla="*/ 1259174 h 12591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64" name="Freeform 257"/>
          <p:cNvSpPr>
            <a:spLocks/>
          </p:cNvSpPr>
          <p:nvPr/>
        </p:nvSpPr>
        <p:spPr bwMode="auto">
          <a:xfrm>
            <a:off x="6575609" y="3249679"/>
            <a:ext cx="100012" cy="96837"/>
          </a:xfrm>
          <a:custGeom>
            <a:avLst/>
            <a:gdLst>
              <a:gd name="T0" fmla="*/ 0 w 2578308"/>
              <a:gd name="T1" fmla="*/ 0 h 2368446"/>
              <a:gd name="T2" fmla="*/ 1 w 2578308"/>
              <a:gd name="T3" fmla="*/ 3 h 2368446"/>
              <a:gd name="T4" fmla="*/ 0 w 2578308"/>
              <a:gd name="T5" fmla="*/ 4 h 2368446"/>
              <a:gd name="T6" fmla="*/ 2 w 2578308"/>
              <a:gd name="T7" fmla="*/ 5 h 2368446"/>
              <a:gd name="T8" fmla="*/ 3 w 2578308"/>
              <a:gd name="T9" fmla="*/ 4 h 2368446"/>
              <a:gd name="T10" fmla="*/ 4 w 2578308"/>
              <a:gd name="T11" fmla="*/ 6 h 2368446"/>
              <a:gd name="T12" fmla="*/ 4 w 2578308"/>
              <a:gd name="T13" fmla="*/ 7 h 2368446"/>
              <a:gd name="T14" fmla="*/ 5 w 2578308"/>
              <a:gd name="T15" fmla="*/ 6 h 2368446"/>
              <a:gd name="T16" fmla="*/ 6 w 2578308"/>
              <a:gd name="T17" fmla="*/ 4 h 2368446"/>
              <a:gd name="T18" fmla="*/ 5 w 2578308"/>
              <a:gd name="T19" fmla="*/ 1 h 2368446"/>
              <a:gd name="T20" fmla="*/ 3 w 2578308"/>
              <a:gd name="T21" fmla="*/ 0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578308"/>
              <a:gd name="T37" fmla="*/ 0 h 2368446"/>
              <a:gd name="T38" fmla="*/ 2578308 w 2578308"/>
              <a:gd name="T39" fmla="*/ 2368446 h 236844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65" name="Freeform 258"/>
          <p:cNvSpPr>
            <a:spLocks/>
          </p:cNvSpPr>
          <p:nvPr/>
        </p:nvSpPr>
        <p:spPr bwMode="auto">
          <a:xfrm>
            <a:off x="6602596" y="3310003"/>
            <a:ext cx="39688" cy="49212"/>
          </a:xfrm>
          <a:custGeom>
            <a:avLst/>
            <a:gdLst>
              <a:gd name="T0" fmla="*/ 1 w 1097536"/>
              <a:gd name="T1" fmla="*/ 0 h 1184223"/>
              <a:gd name="T2" fmla="*/ 0 w 1097536"/>
              <a:gd name="T3" fmla="*/ 1 h 1184223"/>
              <a:gd name="T4" fmla="*/ 1 w 1097536"/>
              <a:gd name="T5" fmla="*/ 4 h 1184223"/>
              <a:gd name="T6" fmla="*/ 2 w 1097536"/>
              <a:gd name="T7" fmla="*/ 2 h 1184223"/>
              <a:gd name="T8" fmla="*/ 2 w 1097536"/>
              <a:gd name="T9" fmla="*/ 2 h 1184223"/>
              <a:gd name="T10" fmla="*/ 1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7536"/>
              <a:gd name="T19" fmla="*/ 0 h 1184223"/>
              <a:gd name="T20" fmla="*/ 1097536 w 1097536"/>
              <a:gd name="T21" fmla="*/ 1184223 h 118422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66" name="Freeform 259"/>
          <p:cNvSpPr>
            <a:spLocks/>
          </p:cNvSpPr>
          <p:nvPr/>
        </p:nvSpPr>
        <p:spPr bwMode="auto">
          <a:xfrm>
            <a:off x="6620060" y="3336991"/>
            <a:ext cx="65087" cy="60325"/>
          </a:xfrm>
          <a:custGeom>
            <a:avLst/>
            <a:gdLst>
              <a:gd name="T0" fmla="*/ 0 w 1852882"/>
              <a:gd name="T1" fmla="*/ 1 h 1521018"/>
              <a:gd name="T2" fmla="*/ 0 w 1852882"/>
              <a:gd name="T3" fmla="*/ 3 h 1521018"/>
              <a:gd name="T4" fmla="*/ 1 w 1852882"/>
              <a:gd name="T5" fmla="*/ 4 h 1521018"/>
              <a:gd name="T6" fmla="*/ 1 w 1852882"/>
              <a:gd name="T7" fmla="*/ 3 h 1521018"/>
              <a:gd name="T8" fmla="*/ 3 w 1852882"/>
              <a:gd name="T9" fmla="*/ 2 h 1521018"/>
              <a:gd name="T10" fmla="*/ 3 w 1852882"/>
              <a:gd name="T11" fmla="*/ 2 h 1521018"/>
              <a:gd name="T12" fmla="*/ 3 w 1852882"/>
              <a:gd name="T13" fmla="*/ 1 h 1521018"/>
              <a:gd name="T14" fmla="*/ 2 w 1852882"/>
              <a:gd name="T15" fmla="*/ 1 h 1521018"/>
              <a:gd name="T16" fmla="*/ 2 w 1852882"/>
              <a:gd name="T17" fmla="*/ 0 h 1521018"/>
              <a:gd name="T18" fmla="*/ 1 w 1852882"/>
              <a:gd name="T19" fmla="*/ 0 h 1521018"/>
              <a:gd name="T20" fmla="*/ 0 w 1852882"/>
              <a:gd name="T21" fmla="*/ 1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52882"/>
              <a:gd name="T34" fmla="*/ 0 h 1521018"/>
              <a:gd name="T35" fmla="*/ 1852882 w 1852882"/>
              <a:gd name="T36" fmla="*/ 1521018 h 152101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67" name="Freeform 260"/>
          <p:cNvSpPr>
            <a:spLocks/>
          </p:cNvSpPr>
          <p:nvPr/>
        </p:nvSpPr>
        <p:spPr bwMode="auto">
          <a:xfrm>
            <a:off x="6580372" y="3327465"/>
            <a:ext cx="53975" cy="109538"/>
          </a:xfrm>
          <a:custGeom>
            <a:avLst/>
            <a:gdLst>
              <a:gd name="T0" fmla="*/ 0 w 444747"/>
              <a:gd name="T1" fmla="*/ 52 h 900169"/>
              <a:gd name="T2" fmla="*/ 21 w 444747"/>
              <a:gd name="T3" fmla="*/ 65 h 900169"/>
              <a:gd name="T4" fmla="*/ 21 w 444747"/>
              <a:gd name="T5" fmla="*/ 155 h 900169"/>
              <a:gd name="T6" fmla="*/ 57 w 444747"/>
              <a:gd name="T7" fmla="*/ 195 h 900169"/>
              <a:gd name="T8" fmla="*/ 70 w 444747"/>
              <a:gd name="T9" fmla="*/ 181 h 900169"/>
              <a:gd name="T10" fmla="*/ 83 w 444747"/>
              <a:gd name="T11" fmla="*/ 148 h 900169"/>
              <a:gd name="T12" fmla="*/ 78 w 444747"/>
              <a:gd name="T13" fmla="*/ 132 h 900169"/>
              <a:gd name="T14" fmla="*/ 96 w 444747"/>
              <a:gd name="T15" fmla="*/ 125 h 900169"/>
              <a:gd name="T16" fmla="*/ 70 w 444747"/>
              <a:gd name="T17" fmla="*/ 103 h 900169"/>
              <a:gd name="T18" fmla="*/ 70 w 444747"/>
              <a:gd name="T19" fmla="*/ 58 h 900169"/>
              <a:gd name="T20" fmla="*/ 40 w 444747"/>
              <a:gd name="T21" fmla="*/ 0 h 900169"/>
              <a:gd name="T22" fmla="*/ 0 w 444747"/>
              <a:gd name="T23" fmla="*/ 52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44747"/>
              <a:gd name="T37" fmla="*/ 0 h 900169"/>
              <a:gd name="T38" fmla="*/ 444747 w 444747"/>
              <a:gd name="T39" fmla="*/ 900169 h 9001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68" name="Freeform 257"/>
          <p:cNvSpPr>
            <a:spLocks/>
          </p:cNvSpPr>
          <p:nvPr/>
        </p:nvSpPr>
        <p:spPr bwMode="auto">
          <a:xfrm>
            <a:off x="5813610" y="2841691"/>
            <a:ext cx="109537" cy="163513"/>
          </a:xfrm>
          <a:custGeom>
            <a:avLst/>
            <a:gdLst>
              <a:gd name="T0" fmla="*/ 2147483647 w 84"/>
              <a:gd name="T1" fmla="*/ 2147483647 h 126"/>
              <a:gd name="T2" fmla="*/ 0 w 84"/>
              <a:gd name="T3" fmla="*/ 2147483647 h 126"/>
              <a:gd name="T4" fmla="*/ 0 w 84"/>
              <a:gd name="T5" fmla="*/ 2147483647 h 126"/>
              <a:gd name="T6" fmla="*/ 2147483647 w 84"/>
              <a:gd name="T7" fmla="*/ 2147483647 h 126"/>
              <a:gd name="T8" fmla="*/ 2147483647 w 84"/>
              <a:gd name="T9" fmla="*/ 2147483647 h 126"/>
              <a:gd name="T10" fmla="*/ 2147483647 w 84"/>
              <a:gd name="T11" fmla="*/ 2147483647 h 126"/>
              <a:gd name="T12" fmla="*/ 2147483647 w 84"/>
              <a:gd name="T13" fmla="*/ 2147483647 h 126"/>
              <a:gd name="T14" fmla="*/ 2147483647 w 84"/>
              <a:gd name="T15" fmla="*/ 2147483647 h 126"/>
              <a:gd name="T16" fmla="*/ 2147483647 w 84"/>
              <a:gd name="T17" fmla="*/ 2147483647 h 126"/>
              <a:gd name="T18" fmla="*/ 2147483647 w 84"/>
              <a:gd name="T19" fmla="*/ 2147483647 h 126"/>
              <a:gd name="T20" fmla="*/ 2147483647 w 84"/>
              <a:gd name="T21" fmla="*/ 2147483647 h 126"/>
              <a:gd name="T22" fmla="*/ 2147483647 w 84"/>
              <a:gd name="T23" fmla="*/ 0 h 126"/>
              <a:gd name="T24" fmla="*/ 2147483647 w 84"/>
              <a:gd name="T25" fmla="*/ 2147483647 h 126"/>
              <a:gd name="T26" fmla="*/ 2147483647 w 84"/>
              <a:gd name="T27" fmla="*/ 2147483647 h 126"/>
              <a:gd name="T28" fmla="*/ 2147483647 w 84"/>
              <a:gd name="T29" fmla="*/ 2147483647 h 126"/>
              <a:gd name="T30" fmla="*/ 2147483647 w 84"/>
              <a:gd name="T31" fmla="*/ 2147483647 h 126"/>
              <a:gd name="T32" fmla="*/ 2147483647 w 84"/>
              <a:gd name="T33" fmla="*/ 2147483647 h 126"/>
              <a:gd name="T34" fmla="*/ 2147483647 w 84"/>
              <a:gd name="T35" fmla="*/ 2147483647 h 126"/>
              <a:gd name="T36" fmla="*/ 2147483647 w 84"/>
              <a:gd name="T37" fmla="*/ 2147483647 h 126"/>
              <a:gd name="T38" fmla="*/ 2147483647 w 84"/>
              <a:gd name="T39" fmla="*/ 2147483647 h 126"/>
              <a:gd name="T40" fmla="*/ 2147483647 w 84"/>
              <a:gd name="T41" fmla="*/ 2147483647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4"/>
              <a:gd name="T64" fmla="*/ 0 h 126"/>
              <a:gd name="T65" fmla="*/ 84 w 84"/>
              <a:gd name="T66" fmla="*/ 126 h 12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69" name="Freeform 258"/>
          <p:cNvSpPr>
            <a:spLocks/>
          </p:cNvSpPr>
          <p:nvPr/>
        </p:nvSpPr>
        <p:spPr bwMode="auto">
          <a:xfrm>
            <a:off x="7391584" y="1506603"/>
            <a:ext cx="436562" cy="557212"/>
          </a:xfrm>
          <a:custGeom>
            <a:avLst/>
            <a:gdLst>
              <a:gd name="T0" fmla="*/ 2147483647 w 336"/>
              <a:gd name="T1" fmla="*/ 2147483647 h 427"/>
              <a:gd name="T2" fmla="*/ 2147483647 w 336"/>
              <a:gd name="T3" fmla="*/ 2147483647 h 427"/>
              <a:gd name="T4" fmla="*/ 2147483647 w 336"/>
              <a:gd name="T5" fmla="*/ 2147483647 h 427"/>
              <a:gd name="T6" fmla="*/ 2147483647 w 336"/>
              <a:gd name="T7" fmla="*/ 2147483647 h 427"/>
              <a:gd name="T8" fmla="*/ 2147483647 w 336"/>
              <a:gd name="T9" fmla="*/ 2147483647 h 427"/>
              <a:gd name="T10" fmla="*/ 2147483647 w 336"/>
              <a:gd name="T11" fmla="*/ 2147483647 h 427"/>
              <a:gd name="T12" fmla="*/ 2147483647 w 336"/>
              <a:gd name="T13" fmla="*/ 2147483647 h 427"/>
              <a:gd name="T14" fmla="*/ 2147483647 w 336"/>
              <a:gd name="T15" fmla="*/ 2147483647 h 427"/>
              <a:gd name="T16" fmla="*/ 2147483647 w 336"/>
              <a:gd name="T17" fmla="*/ 2147483647 h 427"/>
              <a:gd name="T18" fmla="*/ 2147483647 w 336"/>
              <a:gd name="T19" fmla="*/ 2147483647 h 427"/>
              <a:gd name="T20" fmla="*/ 2147483647 w 336"/>
              <a:gd name="T21" fmla="*/ 2147483647 h 427"/>
              <a:gd name="T22" fmla="*/ 2147483647 w 336"/>
              <a:gd name="T23" fmla="*/ 0 h 427"/>
              <a:gd name="T24" fmla="*/ 2147483647 w 336"/>
              <a:gd name="T25" fmla="*/ 2147483647 h 427"/>
              <a:gd name="T26" fmla="*/ 2147483647 w 336"/>
              <a:gd name="T27" fmla="*/ 2147483647 h 427"/>
              <a:gd name="T28" fmla="*/ 2147483647 w 336"/>
              <a:gd name="T29" fmla="*/ 2147483647 h 427"/>
              <a:gd name="T30" fmla="*/ 2147483647 w 336"/>
              <a:gd name="T31" fmla="*/ 2147483647 h 427"/>
              <a:gd name="T32" fmla="*/ 2147483647 w 336"/>
              <a:gd name="T33" fmla="*/ 2147483647 h 427"/>
              <a:gd name="T34" fmla="*/ 2147483647 w 336"/>
              <a:gd name="T35" fmla="*/ 2147483647 h 427"/>
              <a:gd name="T36" fmla="*/ 2147483647 w 336"/>
              <a:gd name="T37" fmla="*/ 2147483647 h 427"/>
              <a:gd name="T38" fmla="*/ 2147483647 w 336"/>
              <a:gd name="T39" fmla="*/ 2147483647 h 427"/>
              <a:gd name="T40" fmla="*/ 2147483647 w 336"/>
              <a:gd name="T41" fmla="*/ 2147483647 h 427"/>
              <a:gd name="T42" fmla="*/ 2147483647 w 336"/>
              <a:gd name="T43" fmla="*/ 2147483647 h 427"/>
              <a:gd name="T44" fmla="*/ 2147483647 w 336"/>
              <a:gd name="T45" fmla="*/ 2147483647 h 427"/>
              <a:gd name="T46" fmla="*/ 2147483647 w 336"/>
              <a:gd name="T47" fmla="*/ 2147483647 h 427"/>
              <a:gd name="T48" fmla="*/ 2147483647 w 336"/>
              <a:gd name="T49" fmla="*/ 2147483647 h 427"/>
              <a:gd name="T50" fmla="*/ 2147483647 w 336"/>
              <a:gd name="T51" fmla="*/ 2147483647 h 427"/>
              <a:gd name="T52" fmla="*/ 2147483647 w 336"/>
              <a:gd name="T53" fmla="*/ 2147483647 h 427"/>
              <a:gd name="T54" fmla="*/ 0 w 336"/>
              <a:gd name="T55" fmla="*/ 2147483647 h 427"/>
              <a:gd name="T56" fmla="*/ 2147483647 w 336"/>
              <a:gd name="T57" fmla="*/ 2147483647 h 427"/>
              <a:gd name="T58" fmla="*/ 2147483647 w 336"/>
              <a:gd name="T59" fmla="*/ 2147483647 h 427"/>
              <a:gd name="T60" fmla="*/ 2147483647 w 336"/>
              <a:gd name="T61" fmla="*/ 2147483647 h 427"/>
              <a:gd name="T62" fmla="*/ 2147483647 w 336"/>
              <a:gd name="T63" fmla="*/ 2147483647 h 427"/>
              <a:gd name="T64" fmla="*/ 2147483647 w 336"/>
              <a:gd name="T65" fmla="*/ 2147483647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36"/>
              <a:gd name="T100" fmla="*/ 0 h 427"/>
              <a:gd name="T101" fmla="*/ 336 w 336"/>
              <a:gd name="T102" fmla="*/ 427 h 42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70" name="Freeform 259"/>
          <p:cNvSpPr>
            <a:spLocks/>
          </p:cNvSpPr>
          <p:nvPr/>
        </p:nvSpPr>
        <p:spPr bwMode="auto">
          <a:xfrm>
            <a:off x="7132821" y="4784791"/>
            <a:ext cx="166688" cy="346075"/>
          </a:xfrm>
          <a:custGeom>
            <a:avLst/>
            <a:gdLst>
              <a:gd name="T0" fmla="*/ 2147483647 w 126"/>
              <a:gd name="T1" fmla="*/ 2147483647 h 265"/>
              <a:gd name="T2" fmla="*/ 0 w 126"/>
              <a:gd name="T3" fmla="*/ 2147483647 h 265"/>
              <a:gd name="T4" fmla="*/ 2147483647 w 126"/>
              <a:gd name="T5" fmla="*/ 2147483647 h 265"/>
              <a:gd name="T6" fmla="*/ 2147483647 w 126"/>
              <a:gd name="T7" fmla="*/ 2147483647 h 265"/>
              <a:gd name="T8" fmla="*/ 2147483647 w 126"/>
              <a:gd name="T9" fmla="*/ 2147483647 h 265"/>
              <a:gd name="T10" fmla="*/ 2147483647 w 126"/>
              <a:gd name="T11" fmla="*/ 2147483647 h 265"/>
              <a:gd name="T12" fmla="*/ 2147483647 w 126"/>
              <a:gd name="T13" fmla="*/ 2147483647 h 265"/>
              <a:gd name="T14" fmla="*/ 2147483647 w 126"/>
              <a:gd name="T15" fmla="*/ 2147483647 h 265"/>
              <a:gd name="T16" fmla="*/ 2147483647 w 126"/>
              <a:gd name="T17" fmla="*/ 0 h 265"/>
              <a:gd name="T18" fmla="*/ 2147483647 w 126"/>
              <a:gd name="T19" fmla="*/ 2147483647 h 265"/>
              <a:gd name="T20" fmla="*/ 2147483647 w 126"/>
              <a:gd name="T21" fmla="*/ 2147483647 h 265"/>
              <a:gd name="T22" fmla="*/ 2147483647 w 126"/>
              <a:gd name="T23" fmla="*/ 2147483647 h 265"/>
              <a:gd name="T24" fmla="*/ 2147483647 w 126"/>
              <a:gd name="T25" fmla="*/ 2147483647 h 265"/>
              <a:gd name="T26" fmla="*/ 2147483647 w 126"/>
              <a:gd name="T27" fmla="*/ 2147483647 h 265"/>
              <a:gd name="T28" fmla="*/ 2147483647 w 126"/>
              <a:gd name="T29" fmla="*/ 2147483647 h 265"/>
              <a:gd name="T30" fmla="*/ 2147483647 w 126"/>
              <a:gd name="T31" fmla="*/ 2147483647 h 265"/>
              <a:gd name="T32" fmla="*/ 2147483647 w 126"/>
              <a:gd name="T33" fmla="*/ 2147483647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6"/>
              <a:gd name="T52" fmla="*/ 0 h 265"/>
              <a:gd name="T53" fmla="*/ 126 w 126"/>
              <a:gd name="T54" fmla="*/ 265 h 26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>
            <a:off x="10210985" y="5581715"/>
            <a:ext cx="179387" cy="204788"/>
          </a:xfrm>
          <a:custGeom>
            <a:avLst/>
            <a:gdLst>
              <a:gd name="T0" fmla="*/ 0 w 138"/>
              <a:gd name="T1" fmla="*/ 2147483647 h 157"/>
              <a:gd name="T2" fmla="*/ 2147483647 w 138"/>
              <a:gd name="T3" fmla="*/ 2147483647 h 157"/>
              <a:gd name="T4" fmla="*/ 2147483647 w 138"/>
              <a:gd name="T5" fmla="*/ 2147483647 h 157"/>
              <a:gd name="T6" fmla="*/ 2147483647 w 138"/>
              <a:gd name="T7" fmla="*/ 2147483647 h 157"/>
              <a:gd name="T8" fmla="*/ 2147483647 w 138"/>
              <a:gd name="T9" fmla="*/ 2147483647 h 157"/>
              <a:gd name="T10" fmla="*/ 2147483647 w 138"/>
              <a:gd name="T11" fmla="*/ 2147483647 h 157"/>
              <a:gd name="T12" fmla="*/ 2147483647 w 138"/>
              <a:gd name="T13" fmla="*/ 0 h 157"/>
              <a:gd name="T14" fmla="*/ 2147483647 w 138"/>
              <a:gd name="T15" fmla="*/ 2147483647 h 157"/>
              <a:gd name="T16" fmla="*/ 2147483647 w 138"/>
              <a:gd name="T17" fmla="*/ 2147483647 h 157"/>
              <a:gd name="T18" fmla="*/ 2147483647 w 138"/>
              <a:gd name="T19" fmla="*/ 2147483647 h 157"/>
              <a:gd name="T20" fmla="*/ 2147483647 w 138"/>
              <a:gd name="T21" fmla="*/ 2147483647 h 157"/>
              <a:gd name="T22" fmla="*/ 2147483647 w 138"/>
              <a:gd name="T23" fmla="*/ 2147483647 h 157"/>
              <a:gd name="T24" fmla="*/ 2147483647 w 138"/>
              <a:gd name="T25" fmla="*/ 2147483647 h 157"/>
              <a:gd name="T26" fmla="*/ 2147483647 w 138"/>
              <a:gd name="T27" fmla="*/ 2147483647 h 157"/>
              <a:gd name="T28" fmla="*/ 2147483647 w 138"/>
              <a:gd name="T29" fmla="*/ 2147483647 h 157"/>
              <a:gd name="T30" fmla="*/ 2147483647 w 138"/>
              <a:gd name="T31" fmla="*/ 2147483647 h 157"/>
              <a:gd name="T32" fmla="*/ 2147483647 w 138"/>
              <a:gd name="T33" fmla="*/ 2147483647 h 157"/>
              <a:gd name="T34" fmla="*/ 0 w 138"/>
              <a:gd name="T35" fmla="*/ 2147483647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8"/>
              <a:gd name="T55" fmla="*/ 0 h 157"/>
              <a:gd name="T56" fmla="*/ 138 w 138"/>
              <a:gd name="T57" fmla="*/ 157 h 15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72" name="Freeform 267"/>
          <p:cNvSpPr>
            <a:spLocks/>
          </p:cNvSpPr>
          <p:nvPr/>
        </p:nvSpPr>
        <p:spPr bwMode="auto">
          <a:xfrm>
            <a:off x="10366559" y="5397566"/>
            <a:ext cx="125412" cy="201613"/>
          </a:xfrm>
          <a:custGeom>
            <a:avLst/>
            <a:gdLst>
              <a:gd name="T0" fmla="*/ 2147483647 w 96"/>
              <a:gd name="T1" fmla="*/ 2147483647 h 156"/>
              <a:gd name="T2" fmla="*/ 2147483647 w 96"/>
              <a:gd name="T3" fmla="*/ 2147483647 h 156"/>
              <a:gd name="T4" fmla="*/ 2147483647 w 96"/>
              <a:gd name="T5" fmla="*/ 2147483647 h 156"/>
              <a:gd name="T6" fmla="*/ 0 w 96"/>
              <a:gd name="T7" fmla="*/ 0 h 156"/>
              <a:gd name="T8" fmla="*/ 2147483647 w 96"/>
              <a:gd name="T9" fmla="*/ 2147483647 h 156"/>
              <a:gd name="T10" fmla="*/ 2147483647 w 96"/>
              <a:gd name="T11" fmla="*/ 2147483647 h 156"/>
              <a:gd name="T12" fmla="*/ 2147483647 w 96"/>
              <a:gd name="T13" fmla="*/ 2147483647 h 156"/>
              <a:gd name="T14" fmla="*/ 2147483647 w 96"/>
              <a:gd name="T15" fmla="*/ 2147483647 h 156"/>
              <a:gd name="T16" fmla="*/ 2147483647 w 96"/>
              <a:gd name="T17" fmla="*/ 2147483647 h 156"/>
              <a:gd name="T18" fmla="*/ 2147483647 w 96"/>
              <a:gd name="T19" fmla="*/ 2147483647 h 156"/>
              <a:gd name="T20" fmla="*/ 2147483647 w 96"/>
              <a:gd name="T21" fmla="*/ 2147483647 h 156"/>
              <a:gd name="T22" fmla="*/ 2147483647 w 96"/>
              <a:gd name="T23" fmla="*/ 2147483647 h 156"/>
              <a:gd name="T24" fmla="*/ 2147483647 w 96"/>
              <a:gd name="T25" fmla="*/ 2147483647 h 156"/>
              <a:gd name="T26" fmla="*/ 2147483647 w 96"/>
              <a:gd name="T27" fmla="*/ 2147483647 h 156"/>
              <a:gd name="T28" fmla="*/ 2147483647 w 96"/>
              <a:gd name="T29" fmla="*/ 2147483647 h 156"/>
              <a:gd name="T30" fmla="*/ 2147483647 w 96"/>
              <a:gd name="T31" fmla="*/ 2147483647 h 156"/>
              <a:gd name="T32" fmla="*/ 2147483647 w 96"/>
              <a:gd name="T33" fmla="*/ 2147483647 h 156"/>
              <a:gd name="T34" fmla="*/ 2147483647 w 96"/>
              <a:gd name="T35" fmla="*/ 2147483647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6"/>
              <a:gd name="T55" fmla="*/ 0 h 156"/>
              <a:gd name="T56" fmla="*/ 96 w 96"/>
              <a:gd name="T57" fmla="*/ 156 h 15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>
            <a:off x="8883834" y="4770504"/>
            <a:ext cx="989012" cy="750887"/>
          </a:xfrm>
          <a:custGeom>
            <a:avLst/>
            <a:gdLst>
              <a:gd name="T0" fmla="*/ 2147483647 w 757"/>
              <a:gd name="T1" fmla="*/ 2147483647 h 577"/>
              <a:gd name="T2" fmla="*/ 2147483647 w 757"/>
              <a:gd name="T3" fmla="*/ 2147483647 h 577"/>
              <a:gd name="T4" fmla="*/ 0 w 757"/>
              <a:gd name="T5" fmla="*/ 2147483647 h 577"/>
              <a:gd name="T6" fmla="*/ 2147483647 w 757"/>
              <a:gd name="T7" fmla="*/ 2147483647 h 577"/>
              <a:gd name="T8" fmla="*/ 2147483647 w 757"/>
              <a:gd name="T9" fmla="*/ 2147483647 h 577"/>
              <a:gd name="T10" fmla="*/ 2147483647 w 757"/>
              <a:gd name="T11" fmla="*/ 2147483647 h 577"/>
              <a:gd name="T12" fmla="*/ 2147483647 w 757"/>
              <a:gd name="T13" fmla="*/ 2147483647 h 577"/>
              <a:gd name="T14" fmla="*/ 2147483647 w 757"/>
              <a:gd name="T15" fmla="*/ 2147483647 h 577"/>
              <a:gd name="T16" fmla="*/ 2147483647 w 757"/>
              <a:gd name="T17" fmla="*/ 2147483647 h 577"/>
              <a:gd name="T18" fmla="*/ 2147483647 w 757"/>
              <a:gd name="T19" fmla="*/ 2147483647 h 577"/>
              <a:gd name="T20" fmla="*/ 2147483647 w 757"/>
              <a:gd name="T21" fmla="*/ 0 h 577"/>
              <a:gd name="T22" fmla="*/ 2147483647 w 757"/>
              <a:gd name="T23" fmla="*/ 2147483647 h 577"/>
              <a:gd name="T24" fmla="*/ 2147483647 w 757"/>
              <a:gd name="T25" fmla="*/ 2147483647 h 577"/>
              <a:gd name="T26" fmla="*/ 2147483647 w 757"/>
              <a:gd name="T27" fmla="*/ 2147483647 h 577"/>
              <a:gd name="T28" fmla="*/ 2147483647 w 757"/>
              <a:gd name="T29" fmla="*/ 2147483647 h 577"/>
              <a:gd name="T30" fmla="*/ 2147483647 w 757"/>
              <a:gd name="T31" fmla="*/ 2147483647 h 577"/>
              <a:gd name="T32" fmla="*/ 2147483647 w 757"/>
              <a:gd name="T33" fmla="*/ 2147483647 h 577"/>
              <a:gd name="T34" fmla="*/ 2147483647 w 757"/>
              <a:gd name="T35" fmla="*/ 2147483647 h 577"/>
              <a:gd name="T36" fmla="*/ 2147483647 w 757"/>
              <a:gd name="T37" fmla="*/ 2147483647 h 577"/>
              <a:gd name="T38" fmla="*/ 2147483647 w 757"/>
              <a:gd name="T39" fmla="*/ 2147483647 h 577"/>
              <a:gd name="T40" fmla="*/ 2147483647 w 757"/>
              <a:gd name="T41" fmla="*/ 2147483647 h 577"/>
              <a:gd name="T42" fmla="*/ 2147483647 w 757"/>
              <a:gd name="T43" fmla="*/ 2147483647 h 577"/>
              <a:gd name="T44" fmla="*/ 2147483647 w 757"/>
              <a:gd name="T45" fmla="*/ 2147483647 h 577"/>
              <a:gd name="T46" fmla="*/ 2147483647 w 757"/>
              <a:gd name="T47" fmla="*/ 2147483647 h 577"/>
              <a:gd name="T48" fmla="*/ 2147483647 w 757"/>
              <a:gd name="T49" fmla="*/ 2147483647 h 577"/>
              <a:gd name="T50" fmla="*/ 2147483647 w 757"/>
              <a:gd name="T51" fmla="*/ 2147483647 h 577"/>
              <a:gd name="T52" fmla="*/ 2147483647 w 757"/>
              <a:gd name="T53" fmla="*/ 2147483647 h 577"/>
              <a:gd name="T54" fmla="*/ 2147483647 w 757"/>
              <a:gd name="T55" fmla="*/ 2147483647 h 577"/>
              <a:gd name="T56" fmla="*/ 2147483647 w 757"/>
              <a:gd name="T57" fmla="*/ 2147483647 h 577"/>
              <a:gd name="T58" fmla="*/ 2147483647 w 757"/>
              <a:gd name="T59" fmla="*/ 2147483647 h 577"/>
              <a:gd name="T60" fmla="*/ 2147483647 w 757"/>
              <a:gd name="T61" fmla="*/ 2147483647 h 577"/>
              <a:gd name="T62" fmla="*/ 2147483647 w 757"/>
              <a:gd name="T63" fmla="*/ 2147483647 h 577"/>
              <a:gd name="T64" fmla="*/ 2147483647 w 757"/>
              <a:gd name="T65" fmla="*/ 2147483647 h 577"/>
              <a:gd name="T66" fmla="*/ 2147483647 w 757"/>
              <a:gd name="T67" fmla="*/ 2147483647 h 577"/>
              <a:gd name="T68" fmla="*/ 2147483647 w 757"/>
              <a:gd name="T69" fmla="*/ 2147483647 h 577"/>
              <a:gd name="T70" fmla="*/ 2147483647 w 757"/>
              <a:gd name="T71" fmla="*/ 2147483647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757"/>
              <a:gd name="T109" fmla="*/ 0 h 577"/>
              <a:gd name="T110" fmla="*/ 757 w 757"/>
              <a:gd name="T111" fmla="*/ 577 h 57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>
            <a:off x="9660122" y="5565841"/>
            <a:ext cx="87313" cy="119063"/>
          </a:xfrm>
          <a:custGeom>
            <a:avLst/>
            <a:gdLst>
              <a:gd name="T0" fmla="*/ 0 w 66"/>
              <a:gd name="T1" fmla="*/ 2147483647 h 91"/>
              <a:gd name="T2" fmla="*/ 2147483647 w 66"/>
              <a:gd name="T3" fmla="*/ 2147483647 h 91"/>
              <a:gd name="T4" fmla="*/ 2147483647 w 66"/>
              <a:gd name="T5" fmla="*/ 2147483647 h 91"/>
              <a:gd name="T6" fmla="*/ 2147483647 w 66"/>
              <a:gd name="T7" fmla="*/ 2147483647 h 91"/>
              <a:gd name="T8" fmla="*/ 2147483647 w 66"/>
              <a:gd name="T9" fmla="*/ 2147483647 h 91"/>
              <a:gd name="T10" fmla="*/ 2147483647 w 66"/>
              <a:gd name="T11" fmla="*/ 2147483647 h 91"/>
              <a:gd name="T12" fmla="*/ 2147483647 w 66"/>
              <a:gd name="T13" fmla="*/ 0 h 91"/>
              <a:gd name="T14" fmla="*/ 2147483647 w 66"/>
              <a:gd name="T15" fmla="*/ 2147483647 h 91"/>
              <a:gd name="T16" fmla="*/ 0 w 66"/>
              <a:gd name="T17" fmla="*/ 2147483647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6"/>
              <a:gd name="T28" fmla="*/ 0 h 91"/>
              <a:gd name="T29" fmla="*/ 66 w 66"/>
              <a:gd name="T30" fmla="*/ 91 h 9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75" name="Freeform 271"/>
          <p:cNvSpPr>
            <a:spLocks/>
          </p:cNvSpPr>
          <p:nvPr/>
        </p:nvSpPr>
        <p:spPr bwMode="auto">
          <a:xfrm>
            <a:off x="8820334" y="4318066"/>
            <a:ext cx="227012" cy="265113"/>
          </a:xfrm>
          <a:custGeom>
            <a:avLst/>
            <a:gdLst>
              <a:gd name="T0" fmla="*/ 2147483647 w 174"/>
              <a:gd name="T1" fmla="*/ 2147483647 h 204"/>
              <a:gd name="T2" fmla="*/ 0 w 174"/>
              <a:gd name="T3" fmla="*/ 2147483647 h 204"/>
              <a:gd name="T4" fmla="*/ 0 w 174"/>
              <a:gd name="T5" fmla="*/ 2147483647 h 204"/>
              <a:gd name="T6" fmla="*/ 2147483647 w 174"/>
              <a:gd name="T7" fmla="*/ 2147483647 h 204"/>
              <a:gd name="T8" fmla="*/ 2147483647 w 174"/>
              <a:gd name="T9" fmla="*/ 2147483647 h 204"/>
              <a:gd name="T10" fmla="*/ 2147483647 w 174"/>
              <a:gd name="T11" fmla="*/ 2147483647 h 204"/>
              <a:gd name="T12" fmla="*/ 2147483647 w 174"/>
              <a:gd name="T13" fmla="*/ 2147483647 h 204"/>
              <a:gd name="T14" fmla="*/ 2147483647 w 174"/>
              <a:gd name="T15" fmla="*/ 0 h 204"/>
              <a:gd name="T16" fmla="*/ 2147483647 w 174"/>
              <a:gd name="T17" fmla="*/ 2147483647 h 204"/>
              <a:gd name="T18" fmla="*/ 2147483647 w 174"/>
              <a:gd name="T19" fmla="*/ 2147483647 h 204"/>
              <a:gd name="T20" fmla="*/ 2147483647 w 174"/>
              <a:gd name="T21" fmla="*/ 2147483647 h 204"/>
              <a:gd name="T22" fmla="*/ 2147483647 w 174"/>
              <a:gd name="T23" fmla="*/ 2147483647 h 204"/>
              <a:gd name="T24" fmla="*/ 2147483647 w 174"/>
              <a:gd name="T25" fmla="*/ 2147483647 h 204"/>
              <a:gd name="T26" fmla="*/ 2147483647 w 174"/>
              <a:gd name="T27" fmla="*/ 2147483647 h 204"/>
              <a:gd name="T28" fmla="*/ 2147483647 w 174"/>
              <a:gd name="T29" fmla="*/ 2147483647 h 204"/>
              <a:gd name="T30" fmla="*/ 2147483647 w 174"/>
              <a:gd name="T31" fmla="*/ 2147483647 h 204"/>
              <a:gd name="T32" fmla="*/ 2147483647 w 174"/>
              <a:gd name="T33" fmla="*/ 2147483647 h 204"/>
              <a:gd name="T34" fmla="*/ 2147483647 w 174"/>
              <a:gd name="T35" fmla="*/ 2147483647 h 204"/>
              <a:gd name="T36" fmla="*/ 2147483647 w 174"/>
              <a:gd name="T37" fmla="*/ 2147483647 h 204"/>
              <a:gd name="T38" fmla="*/ 2147483647 w 174"/>
              <a:gd name="T39" fmla="*/ 2147483647 h 204"/>
              <a:gd name="T40" fmla="*/ 2147483647 w 174"/>
              <a:gd name="T41" fmla="*/ 2147483647 h 204"/>
              <a:gd name="T42" fmla="*/ 2147483647 w 174"/>
              <a:gd name="T43" fmla="*/ 2147483647 h 204"/>
              <a:gd name="T44" fmla="*/ 2147483647 w 174"/>
              <a:gd name="T45" fmla="*/ 2147483647 h 204"/>
              <a:gd name="T46" fmla="*/ 2147483647 w 174"/>
              <a:gd name="T47" fmla="*/ 2147483647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74"/>
              <a:gd name="T73" fmla="*/ 0 h 204"/>
              <a:gd name="T74" fmla="*/ 174 w 174"/>
              <a:gd name="T75" fmla="*/ 204 h 20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76" name="Freeform 274"/>
          <p:cNvSpPr>
            <a:spLocks/>
          </p:cNvSpPr>
          <p:nvPr/>
        </p:nvSpPr>
        <p:spPr bwMode="auto">
          <a:xfrm>
            <a:off x="9017185" y="4449829"/>
            <a:ext cx="141287" cy="173037"/>
          </a:xfrm>
          <a:custGeom>
            <a:avLst/>
            <a:gdLst>
              <a:gd name="T0" fmla="*/ 2147483647 w 108"/>
              <a:gd name="T1" fmla="*/ 2147483647 h 132"/>
              <a:gd name="T2" fmla="*/ 2147483647 w 108"/>
              <a:gd name="T3" fmla="*/ 2147483647 h 132"/>
              <a:gd name="T4" fmla="*/ 0 w 108"/>
              <a:gd name="T5" fmla="*/ 2147483647 h 132"/>
              <a:gd name="T6" fmla="*/ 2147483647 w 108"/>
              <a:gd name="T7" fmla="*/ 2147483647 h 132"/>
              <a:gd name="T8" fmla="*/ 2147483647 w 108"/>
              <a:gd name="T9" fmla="*/ 2147483647 h 132"/>
              <a:gd name="T10" fmla="*/ 2147483647 w 108"/>
              <a:gd name="T11" fmla="*/ 2147483647 h 132"/>
              <a:gd name="T12" fmla="*/ 2147483647 w 108"/>
              <a:gd name="T13" fmla="*/ 2147483647 h 132"/>
              <a:gd name="T14" fmla="*/ 2147483647 w 108"/>
              <a:gd name="T15" fmla="*/ 0 h 132"/>
              <a:gd name="T16" fmla="*/ 2147483647 w 108"/>
              <a:gd name="T17" fmla="*/ 2147483647 h 132"/>
              <a:gd name="T18" fmla="*/ 2147483647 w 108"/>
              <a:gd name="T19" fmla="*/ 2147483647 h 132"/>
              <a:gd name="T20" fmla="*/ 2147483647 w 108"/>
              <a:gd name="T21" fmla="*/ 2147483647 h 132"/>
              <a:gd name="T22" fmla="*/ 2147483647 w 108"/>
              <a:gd name="T23" fmla="*/ 2147483647 h 132"/>
              <a:gd name="T24" fmla="*/ 2147483647 w 108"/>
              <a:gd name="T25" fmla="*/ 2147483647 h 132"/>
              <a:gd name="T26" fmla="*/ 2147483647 w 108"/>
              <a:gd name="T27" fmla="*/ 2147483647 h 132"/>
              <a:gd name="T28" fmla="*/ 2147483647 w 108"/>
              <a:gd name="T29" fmla="*/ 2147483647 h 132"/>
              <a:gd name="T30" fmla="*/ 2147483647 w 108"/>
              <a:gd name="T31" fmla="*/ 2147483647 h 132"/>
              <a:gd name="T32" fmla="*/ 2147483647 w 108"/>
              <a:gd name="T33" fmla="*/ 2147483647 h 132"/>
              <a:gd name="T34" fmla="*/ 2147483647 w 108"/>
              <a:gd name="T35" fmla="*/ 2147483647 h 132"/>
              <a:gd name="T36" fmla="*/ 2147483647 w 108"/>
              <a:gd name="T37" fmla="*/ 2147483647 h 132"/>
              <a:gd name="T38" fmla="*/ 2147483647 w 108"/>
              <a:gd name="T39" fmla="*/ 2147483647 h 132"/>
              <a:gd name="T40" fmla="*/ 2147483647 w 108"/>
              <a:gd name="T41" fmla="*/ 2147483647 h 132"/>
              <a:gd name="T42" fmla="*/ 2147483647 w 108"/>
              <a:gd name="T43" fmla="*/ 2147483647 h 132"/>
              <a:gd name="T44" fmla="*/ 2147483647 w 108"/>
              <a:gd name="T45" fmla="*/ 2147483647 h 132"/>
              <a:gd name="T46" fmla="*/ 2147483647 w 108"/>
              <a:gd name="T47" fmla="*/ 2147483647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8"/>
              <a:gd name="T73" fmla="*/ 0 h 132"/>
              <a:gd name="T74" fmla="*/ 108 w 108"/>
              <a:gd name="T75" fmla="*/ 132 h 13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77" name="Freeform 275"/>
          <p:cNvSpPr>
            <a:spLocks/>
          </p:cNvSpPr>
          <p:nvPr/>
        </p:nvSpPr>
        <p:spPr bwMode="auto">
          <a:xfrm>
            <a:off x="8696509" y="4646679"/>
            <a:ext cx="265112" cy="60325"/>
          </a:xfrm>
          <a:custGeom>
            <a:avLst/>
            <a:gdLst>
              <a:gd name="T0" fmla="*/ 0 w 34"/>
              <a:gd name="T1" fmla="*/ 2147483647 h 8"/>
              <a:gd name="T2" fmla="*/ 2147483647 w 34"/>
              <a:gd name="T3" fmla="*/ 0 h 8"/>
              <a:gd name="T4" fmla="*/ 2147483647 w 34"/>
              <a:gd name="T5" fmla="*/ 0 h 8"/>
              <a:gd name="T6" fmla="*/ 2147483647 w 34"/>
              <a:gd name="T7" fmla="*/ 2147483647 h 8"/>
              <a:gd name="T8" fmla="*/ 2147483647 w 34"/>
              <a:gd name="T9" fmla="*/ 2147483647 h 8"/>
              <a:gd name="T10" fmla="*/ 2147483647 w 34"/>
              <a:gd name="T11" fmla="*/ 2147483647 h 8"/>
              <a:gd name="T12" fmla="*/ 2147483647 w 34"/>
              <a:gd name="T13" fmla="*/ 2147483647 h 8"/>
              <a:gd name="T14" fmla="*/ 2147483647 w 34"/>
              <a:gd name="T15" fmla="*/ 2147483647 h 8"/>
              <a:gd name="T16" fmla="*/ 2147483647 w 34"/>
              <a:gd name="T17" fmla="*/ 2147483647 h 8"/>
              <a:gd name="T18" fmla="*/ 2147483647 w 34"/>
              <a:gd name="T19" fmla="*/ 2147483647 h 8"/>
              <a:gd name="T20" fmla="*/ 0 w 34"/>
              <a:gd name="T21" fmla="*/ 2147483647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"/>
              <a:gd name="T34" fmla="*/ 0 h 8"/>
              <a:gd name="T35" fmla="*/ 34 w 34"/>
              <a:gd name="T36" fmla="*/ 8 h 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rgbClr val="00B05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78" name="Freeform 276"/>
          <p:cNvSpPr>
            <a:spLocks/>
          </p:cNvSpPr>
          <p:nvPr/>
        </p:nvSpPr>
        <p:spPr bwMode="auto">
          <a:xfrm>
            <a:off x="4489634" y="3009965"/>
            <a:ext cx="158750" cy="179388"/>
          </a:xfrm>
          <a:custGeom>
            <a:avLst/>
            <a:gdLst>
              <a:gd name="T0" fmla="*/ 0 w 120"/>
              <a:gd name="T1" fmla="*/ 2147483647 h 138"/>
              <a:gd name="T2" fmla="*/ 0 w 120"/>
              <a:gd name="T3" fmla="*/ 2147483647 h 138"/>
              <a:gd name="T4" fmla="*/ 2147483647 w 120"/>
              <a:gd name="T5" fmla="*/ 2147483647 h 138"/>
              <a:gd name="T6" fmla="*/ 2147483647 w 120"/>
              <a:gd name="T7" fmla="*/ 2147483647 h 138"/>
              <a:gd name="T8" fmla="*/ 2147483647 w 120"/>
              <a:gd name="T9" fmla="*/ 0 h 138"/>
              <a:gd name="T10" fmla="*/ 2147483647 w 120"/>
              <a:gd name="T11" fmla="*/ 2147483647 h 138"/>
              <a:gd name="T12" fmla="*/ 2147483647 w 120"/>
              <a:gd name="T13" fmla="*/ 2147483647 h 138"/>
              <a:gd name="T14" fmla="*/ 2147483647 w 120"/>
              <a:gd name="T15" fmla="*/ 2147483647 h 138"/>
              <a:gd name="T16" fmla="*/ 2147483647 w 120"/>
              <a:gd name="T17" fmla="*/ 2147483647 h 138"/>
              <a:gd name="T18" fmla="*/ 2147483647 w 120"/>
              <a:gd name="T19" fmla="*/ 2147483647 h 138"/>
              <a:gd name="T20" fmla="*/ 2147483647 w 120"/>
              <a:gd name="T21" fmla="*/ 2147483647 h 138"/>
              <a:gd name="T22" fmla="*/ 2147483647 w 120"/>
              <a:gd name="T23" fmla="*/ 2147483647 h 138"/>
              <a:gd name="T24" fmla="*/ 2147483647 w 120"/>
              <a:gd name="T25" fmla="*/ 2147483647 h 138"/>
              <a:gd name="T26" fmla="*/ 2147483647 w 120"/>
              <a:gd name="T27" fmla="*/ 2147483647 h 138"/>
              <a:gd name="T28" fmla="*/ 2147483647 w 120"/>
              <a:gd name="T29" fmla="*/ 2147483647 h 138"/>
              <a:gd name="T30" fmla="*/ 2147483647 w 120"/>
              <a:gd name="T31" fmla="*/ 2147483647 h 138"/>
              <a:gd name="T32" fmla="*/ 0 w 120"/>
              <a:gd name="T33" fmla="*/ 2147483647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0"/>
              <a:gd name="T52" fmla="*/ 0 h 138"/>
              <a:gd name="T53" fmla="*/ 120 w 120"/>
              <a:gd name="T54" fmla="*/ 138 h 13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79" name="Freeform 277"/>
          <p:cNvSpPr>
            <a:spLocks/>
          </p:cNvSpPr>
          <p:nvPr/>
        </p:nvSpPr>
        <p:spPr bwMode="auto">
          <a:xfrm>
            <a:off x="3837172" y="3916429"/>
            <a:ext cx="276225" cy="77787"/>
          </a:xfrm>
          <a:custGeom>
            <a:avLst/>
            <a:gdLst>
              <a:gd name="T0" fmla="*/ 2147483647 w 35"/>
              <a:gd name="T1" fmla="*/ 2147483647 h 10"/>
              <a:gd name="T2" fmla="*/ 2147483647 w 35"/>
              <a:gd name="T3" fmla="*/ 0 h 10"/>
              <a:gd name="T4" fmla="*/ 2147483647 w 35"/>
              <a:gd name="T5" fmla="*/ 0 h 10"/>
              <a:gd name="T6" fmla="*/ 2147483647 w 35"/>
              <a:gd name="T7" fmla="*/ 2147483647 h 10"/>
              <a:gd name="T8" fmla="*/ 2147483647 w 35"/>
              <a:gd name="T9" fmla="*/ 2147483647 h 10"/>
              <a:gd name="T10" fmla="*/ 2147483647 w 35"/>
              <a:gd name="T11" fmla="*/ 2147483647 h 10"/>
              <a:gd name="T12" fmla="*/ 2147483647 w 35"/>
              <a:gd name="T13" fmla="*/ 2147483647 h 10"/>
              <a:gd name="T14" fmla="*/ 2147483647 w 35"/>
              <a:gd name="T15" fmla="*/ 2147483647 h 10"/>
              <a:gd name="T16" fmla="*/ 2147483647 w 35"/>
              <a:gd name="T17" fmla="*/ 2147483647 h 10"/>
              <a:gd name="T18" fmla="*/ 2147483647 w 35"/>
              <a:gd name="T19" fmla="*/ 2147483647 h 10"/>
              <a:gd name="T20" fmla="*/ 2147483647 w 35"/>
              <a:gd name="T21" fmla="*/ 2147483647 h 10"/>
              <a:gd name="T22" fmla="*/ 2147483647 w 35"/>
              <a:gd name="T23" fmla="*/ 2147483647 h 10"/>
              <a:gd name="T24" fmla="*/ 2147483647 w 35"/>
              <a:gd name="T25" fmla="*/ 2147483647 h 10"/>
              <a:gd name="T26" fmla="*/ 2147483647 w 35"/>
              <a:gd name="T27" fmla="*/ 2147483647 h 10"/>
              <a:gd name="T28" fmla="*/ 0 w 35"/>
              <a:gd name="T29" fmla="*/ 2147483647 h 10"/>
              <a:gd name="T30" fmla="*/ 2147483647 w 35"/>
              <a:gd name="T31" fmla="*/ 2147483647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5"/>
              <a:gd name="T49" fmla="*/ 0 h 10"/>
              <a:gd name="T50" fmla="*/ 35 w 35"/>
              <a:gd name="T51" fmla="*/ 10 h 1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80" name="Freeform 278"/>
          <p:cNvSpPr>
            <a:spLocks/>
          </p:cNvSpPr>
          <p:nvPr/>
        </p:nvSpPr>
        <p:spPr bwMode="auto">
          <a:xfrm>
            <a:off x="4113396" y="4002154"/>
            <a:ext cx="171450" cy="47625"/>
          </a:xfrm>
          <a:custGeom>
            <a:avLst/>
            <a:gdLst>
              <a:gd name="T0" fmla="*/ 2147483647 w 132"/>
              <a:gd name="T1" fmla="*/ 0 h 36"/>
              <a:gd name="T2" fmla="*/ 2147483647 w 132"/>
              <a:gd name="T3" fmla="*/ 2147483647 h 36"/>
              <a:gd name="T4" fmla="*/ 0 w 132"/>
              <a:gd name="T5" fmla="*/ 2147483647 h 36"/>
              <a:gd name="T6" fmla="*/ 2147483647 w 132"/>
              <a:gd name="T7" fmla="*/ 2147483647 h 36"/>
              <a:gd name="T8" fmla="*/ 2147483647 w 132"/>
              <a:gd name="T9" fmla="*/ 2147483647 h 36"/>
              <a:gd name="T10" fmla="*/ 2147483647 w 132"/>
              <a:gd name="T11" fmla="*/ 2147483647 h 36"/>
              <a:gd name="T12" fmla="*/ 2147483647 w 132"/>
              <a:gd name="T13" fmla="*/ 2147483647 h 36"/>
              <a:gd name="T14" fmla="*/ 2147483647 w 132"/>
              <a:gd name="T15" fmla="*/ 2147483647 h 36"/>
              <a:gd name="T16" fmla="*/ 2147483647 w 132"/>
              <a:gd name="T17" fmla="*/ 2147483647 h 36"/>
              <a:gd name="T18" fmla="*/ 2147483647 w 132"/>
              <a:gd name="T19" fmla="*/ 0 h 36"/>
              <a:gd name="T20" fmla="*/ 2147483647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2"/>
              <a:gd name="T34" fmla="*/ 0 h 36"/>
              <a:gd name="T35" fmla="*/ 132 w 132"/>
              <a:gd name="T36" fmla="*/ 36 h 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81" name="Freeform 279"/>
          <p:cNvSpPr>
            <a:spLocks/>
          </p:cNvSpPr>
          <p:nvPr/>
        </p:nvSpPr>
        <p:spPr bwMode="auto">
          <a:xfrm>
            <a:off x="6375585" y="3475104"/>
            <a:ext cx="77787" cy="46037"/>
          </a:xfrm>
          <a:custGeom>
            <a:avLst/>
            <a:gdLst>
              <a:gd name="T0" fmla="*/ 0 w 60"/>
              <a:gd name="T1" fmla="*/ 2147483647 h 36"/>
              <a:gd name="T2" fmla="*/ 2147483647 w 60"/>
              <a:gd name="T3" fmla="*/ 0 h 36"/>
              <a:gd name="T4" fmla="*/ 2147483647 w 60"/>
              <a:gd name="T5" fmla="*/ 2147483647 h 36"/>
              <a:gd name="T6" fmla="*/ 2147483647 w 60"/>
              <a:gd name="T7" fmla="*/ 2147483647 h 36"/>
              <a:gd name="T8" fmla="*/ 2147483647 w 60"/>
              <a:gd name="T9" fmla="*/ 2147483647 h 36"/>
              <a:gd name="T10" fmla="*/ 2147483647 w 60"/>
              <a:gd name="T11" fmla="*/ 2147483647 h 36"/>
              <a:gd name="T12" fmla="*/ 0 w 60"/>
              <a:gd name="T13" fmla="*/ 2147483647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36"/>
              <a:gd name="T23" fmla="*/ 60 w 60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82" name="Freeform 280"/>
          <p:cNvSpPr>
            <a:spLocks/>
          </p:cNvSpPr>
          <p:nvPr/>
        </p:nvSpPr>
        <p:spPr bwMode="auto">
          <a:xfrm>
            <a:off x="6288271" y="3386203"/>
            <a:ext cx="31750" cy="61912"/>
          </a:xfrm>
          <a:custGeom>
            <a:avLst/>
            <a:gdLst>
              <a:gd name="T0" fmla="*/ 0 w 24"/>
              <a:gd name="T1" fmla="*/ 2147483647 h 48"/>
              <a:gd name="T2" fmla="*/ 2147483647 w 24"/>
              <a:gd name="T3" fmla="*/ 2147483647 h 48"/>
              <a:gd name="T4" fmla="*/ 2147483647 w 24"/>
              <a:gd name="T5" fmla="*/ 0 h 48"/>
              <a:gd name="T6" fmla="*/ 2147483647 w 24"/>
              <a:gd name="T7" fmla="*/ 2147483647 h 48"/>
              <a:gd name="T8" fmla="*/ 2147483647 w 24"/>
              <a:gd name="T9" fmla="*/ 2147483647 h 48"/>
              <a:gd name="T10" fmla="*/ 0 w 24"/>
              <a:gd name="T11" fmla="*/ 2147483647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48"/>
              <a:gd name="T20" fmla="*/ 24 w 24"/>
              <a:gd name="T21" fmla="*/ 48 h 4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83" name="Freeform 281"/>
          <p:cNvSpPr>
            <a:spLocks/>
          </p:cNvSpPr>
          <p:nvPr/>
        </p:nvSpPr>
        <p:spPr bwMode="auto">
          <a:xfrm>
            <a:off x="6280335" y="3322704"/>
            <a:ext cx="39687" cy="47625"/>
          </a:xfrm>
          <a:custGeom>
            <a:avLst/>
            <a:gdLst>
              <a:gd name="T0" fmla="*/ 0 w 30"/>
              <a:gd name="T1" fmla="*/ 2147483647 h 37"/>
              <a:gd name="T2" fmla="*/ 2147483647 w 30"/>
              <a:gd name="T3" fmla="*/ 0 h 37"/>
              <a:gd name="T4" fmla="*/ 2147483647 w 30"/>
              <a:gd name="T5" fmla="*/ 2147483647 h 37"/>
              <a:gd name="T6" fmla="*/ 2147483647 w 30"/>
              <a:gd name="T7" fmla="*/ 2147483647 h 37"/>
              <a:gd name="T8" fmla="*/ 0 w 30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37"/>
              <a:gd name="T17" fmla="*/ 30 w 30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84" name="Freeform 282"/>
          <p:cNvSpPr>
            <a:spLocks/>
          </p:cNvSpPr>
          <p:nvPr/>
        </p:nvSpPr>
        <p:spPr bwMode="auto">
          <a:xfrm>
            <a:off x="7078846" y="3498915"/>
            <a:ext cx="39688" cy="7938"/>
          </a:xfrm>
          <a:custGeom>
            <a:avLst/>
            <a:gdLst>
              <a:gd name="T0" fmla="*/ 2147483647 w 30"/>
              <a:gd name="T1" fmla="*/ 0 h 6"/>
              <a:gd name="T2" fmla="*/ 2147483647 w 30"/>
              <a:gd name="T3" fmla="*/ 0 h 6"/>
              <a:gd name="T4" fmla="*/ 0 w 30"/>
              <a:gd name="T5" fmla="*/ 2147483647 h 6"/>
              <a:gd name="T6" fmla="*/ 2147483647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85" name="Rectangle 283"/>
          <p:cNvSpPr>
            <a:spLocks noChangeArrowheads="1"/>
          </p:cNvSpPr>
          <p:nvPr/>
        </p:nvSpPr>
        <p:spPr bwMode="auto">
          <a:xfrm>
            <a:off x="6939146" y="3730691"/>
            <a:ext cx="0" cy="317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200">
              <a:solidFill>
                <a:srgbClr val="292926"/>
              </a:solidFill>
            </a:endParaRPr>
          </a:p>
        </p:txBody>
      </p:sp>
      <p:sp>
        <p:nvSpPr>
          <p:cNvPr id="286" name="Freeform 284"/>
          <p:cNvSpPr>
            <a:spLocks/>
          </p:cNvSpPr>
          <p:nvPr/>
        </p:nvSpPr>
        <p:spPr bwMode="auto">
          <a:xfrm>
            <a:off x="6680385" y="3349690"/>
            <a:ext cx="492125" cy="179388"/>
          </a:xfrm>
          <a:custGeom>
            <a:avLst/>
            <a:gdLst>
              <a:gd name="T0" fmla="*/ 2147483647 w 10616"/>
              <a:gd name="T1" fmla="*/ 900520233 h 10000"/>
              <a:gd name="T2" fmla="*/ 2147483647 w 10616"/>
              <a:gd name="T3" fmla="*/ 945460784 h 10000"/>
              <a:gd name="T4" fmla="*/ 2147483647 w 10616"/>
              <a:gd name="T5" fmla="*/ 900520233 h 10000"/>
              <a:gd name="T6" fmla="*/ 2147483647 w 10616"/>
              <a:gd name="T7" fmla="*/ 855470040 h 10000"/>
              <a:gd name="T8" fmla="*/ 2147483647 w 10616"/>
              <a:gd name="T9" fmla="*/ 810425587 h 10000"/>
              <a:gd name="T10" fmla="*/ 2147483647 w 10616"/>
              <a:gd name="T11" fmla="*/ 855470040 h 10000"/>
              <a:gd name="T12" fmla="*/ 2147483647 w 10616"/>
              <a:gd name="T13" fmla="*/ 720434843 h 10000"/>
              <a:gd name="T14" fmla="*/ 2147483647 w 10616"/>
              <a:gd name="T15" fmla="*/ 405215664 h 10000"/>
              <a:gd name="T16" fmla="*/ 2147483647 w 10616"/>
              <a:gd name="T17" fmla="*/ 360165471 h 10000"/>
              <a:gd name="T18" fmla="*/ 2147483647 w 10616"/>
              <a:gd name="T19" fmla="*/ 135035161 h 10000"/>
              <a:gd name="T20" fmla="*/ 2147483647 w 10616"/>
              <a:gd name="T21" fmla="*/ 45044327 h 10000"/>
              <a:gd name="T22" fmla="*/ 2147483647 w 10616"/>
              <a:gd name="T23" fmla="*/ 45044327 h 10000"/>
              <a:gd name="T24" fmla="*/ 2147483647 w 10616"/>
              <a:gd name="T25" fmla="*/ 0 h 10000"/>
              <a:gd name="T26" fmla="*/ 2147483647 w 10616"/>
              <a:gd name="T27" fmla="*/ 0 h 10000"/>
              <a:gd name="T28" fmla="*/ 2147483647 w 10616"/>
              <a:gd name="T29" fmla="*/ 135035161 h 10000"/>
              <a:gd name="T30" fmla="*/ 2147483647 w 10616"/>
              <a:gd name="T31" fmla="*/ 135035161 h 10000"/>
              <a:gd name="T32" fmla="*/ 2147483647 w 10616"/>
              <a:gd name="T33" fmla="*/ 135035161 h 10000"/>
              <a:gd name="T34" fmla="*/ 2147483647 w 10616"/>
              <a:gd name="T35" fmla="*/ 135035161 h 10000"/>
              <a:gd name="T36" fmla="*/ 2147483647 w 10616"/>
              <a:gd name="T37" fmla="*/ 45044327 h 10000"/>
              <a:gd name="T38" fmla="*/ 2147483647 w 10616"/>
              <a:gd name="T39" fmla="*/ 0 h 10000"/>
              <a:gd name="T40" fmla="*/ 2147483647 w 10616"/>
              <a:gd name="T41" fmla="*/ 0 h 10000"/>
              <a:gd name="T42" fmla="*/ 2147483647 w 10616"/>
              <a:gd name="T43" fmla="*/ 0 h 10000"/>
              <a:gd name="T44" fmla="*/ 2147483647 w 10616"/>
              <a:gd name="T45" fmla="*/ 45044327 h 10000"/>
              <a:gd name="T46" fmla="*/ 2147483647 w 10616"/>
              <a:gd name="T47" fmla="*/ 135035161 h 10000"/>
              <a:gd name="T48" fmla="*/ 2147483647 w 10616"/>
              <a:gd name="T49" fmla="*/ 180085605 h 10000"/>
              <a:gd name="T50" fmla="*/ 2147483647 w 10616"/>
              <a:gd name="T51" fmla="*/ 135035161 h 10000"/>
              <a:gd name="T52" fmla="*/ 2147483647 w 10616"/>
              <a:gd name="T53" fmla="*/ 135035161 h 10000"/>
              <a:gd name="T54" fmla="*/ 2147483647 w 10616"/>
              <a:gd name="T55" fmla="*/ 270174654 h 10000"/>
              <a:gd name="T56" fmla="*/ 2147483647 w 10616"/>
              <a:gd name="T57" fmla="*/ 270174654 h 10000"/>
              <a:gd name="T58" fmla="*/ 2147483647 w 10616"/>
              <a:gd name="T59" fmla="*/ 256608765 h 10000"/>
              <a:gd name="T60" fmla="*/ 946682379 w 10616"/>
              <a:gd name="T61" fmla="*/ 322781313 h 10000"/>
              <a:gd name="T62" fmla="*/ 0 w 10616"/>
              <a:gd name="T63" fmla="*/ 352811139 h 10000"/>
              <a:gd name="T64" fmla="*/ 2147483647 w 10616"/>
              <a:gd name="T65" fmla="*/ 595236275 h 10000"/>
              <a:gd name="T66" fmla="*/ 2147483647 w 10616"/>
              <a:gd name="T67" fmla="*/ 765381134 h 10000"/>
              <a:gd name="T68" fmla="*/ 2147483647 w 10616"/>
              <a:gd name="T69" fmla="*/ 900520233 h 10000"/>
              <a:gd name="T70" fmla="*/ 2147483647 w 10616"/>
              <a:gd name="T71" fmla="*/ 945460784 h 10000"/>
              <a:gd name="T72" fmla="*/ 2147483647 w 10616"/>
              <a:gd name="T73" fmla="*/ 945460784 h 10000"/>
              <a:gd name="T74" fmla="*/ 2147483647 w 10616"/>
              <a:gd name="T75" fmla="*/ 1035555430 h 10000"/>
              <a:gd name="T76" fmla="*/ 2147483647 w 10616"/>
              <a:gd name="T77" fmla="*/ 945460784 h 10000"/>
              <a:gd name="T78" fmla="*/ 2147483647 w 10616"/>
              <a:gd name="T79" fmla="*/ 1035555430 h 10000"/>
              <a:gd name="T80" fmla="*/ 2147483647 w 10616"/>
              <a:gd name="T81" fmla="*/ 1035555430 h 10000"/>
              <a:gd name="T82" fmla="*/ 2147483647 w 10616"/>
              <a:gd name="T83" fmla="*/ 1035555430 h 10000"/>
              <a:gd name="T84" fmla="*/ 2147483647 w 10616"/>
              <a:gd name="T85" fmla="*/ 900520233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616"/>
              <a:gd name="T130" fmla="*/ 0 h 10000"/>
              <a:gd name="T131" fmla="*/ 10616 w 10616"/>
              <a:gd name="T132" fmla="*/ 10000 h 1000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87" name="Freeform 285"/>
          <p:cNvSpPr>
            <a:spLocks/>
          </p:cNvSpPr>
          <p:nvPr/>
        </p:nvSpPr>
        <p:spPr bwMode="auto">
          <a:xfrm>
            <a:off x="6928035" y="3498915"/>
            <a:ext cx="180975" cy="146050"/>
          </a:xfrm>
          <a:custGeom>
            <a:avLst/>
            <a:gdLst>
              <a:gd name="T0" fmla="*/ 2147483647 w 139"/>
              <a:gd name="T1" fmla="*/ 2147483647 h 114"/>
              <a:gd name="T2" fmla="*/ 2147483647 w 139"/>
              <a:gd name="T3" fmla="*/ 2147483647 h 114"/>
              <a:gd name="T4" fmla="*/ 2147483647 w 139"/>
              <a:gd name="T5" fmla="*/ 2147483647 h 114"/>
              <a:gd name="T6" fmla="*/ 2147483647 w 139"/>
              <a:gd name="T7" fmla="*/ 2147483647 h 114"/>
              <a:gd name="T8" fmla="*/ 2147483647 w 139"/>
              <a:gd name="T9" fmla="*/ 2147483647 h 114"/>
              <a:gd name="T10" fmla="*/ 2147483647 w 139"/>
              <a:gd name="T11" fmla="*/ 2147483647 h 114"/>
              <a:gd name="T12" fmla="*/ 2147483647 w 139"/>
              <a:gd name="T13" fmla="*/ 0 h 114"/>
              <a:gd name="T14" fmla="*/ 2147483647 w 139"/>
              <a:gd name="T15" fmla="*/ 2147483647 h 114"/>
              <a:gd name="T16" fmla="*/ 2147483647 w 139"/>
              <a:gd name="T17" fmla="*/ 2147483647 h 114"/>
              <a:gd name="T18" fmla="*/ 2147483647 w 139"/>
              <a:gd name="T19" fmla="*/ 2147483647 h 114"/>
              <a:gd name="T20" fmla="*/ 2147483647 w 139"/>
              <a:gd name="T21" fmla="*/ 2147483647 h 114"/>
              <a:gd name="T22" fmla="*/ 2147483647 w 139"/>
              <a:gd name="T23" fmla="*/ 2147483647 h 114"/>
              <a:gd name="T24" fmla="*/ 2147483647 w 139"/>
              <a:gd name="T25" fmla="*/ 2147483647 h 114"/>
              <a:gd name="T26" fmla="*/ 0 w 139"/>
              <a:gd name="T27" fmla="*/ 2147483647 h 114"/>
              <a:gd name="T28" fmla="*/ 2147483647 w 139"/>
              <a:gd name="T29" fmla="*/ 2147483647 h 114"/>
              <a:gd name="T30" fmla="*/ 2147483647 w 139"/>
              <a:gd name="T31" fmla="*/ 2147483647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9"/>
              <a:gd name="T49" fmla="*/ 0 h 114"/>
              <a:gd name="T50" fmla="*/ 139 w 139"/>
              <a:gd name="T51" fmla="*/ 114 h 11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88" name="Freeform 286"/>
          <p:cNvSpPr>
            <a:spLocks/>
          </p:cNvSpPr>
          <p:nvPr/>
        </p:nvSpPr>
        <p:spPr bwMode="auto">
          <a:xfrm>
            <a:off x="6904221" y="3614804"/>
            <a:ext cx="127000" cy="115887"/>
          </a:xfrm>
          <a:custGeom>
            <a:avLst/>
            <a:gdLst>
              <a:gd name="T0" fmla="*/ 2147483647 w 97"/>
              <a:gd name="T1" fmla="*/ 2147483647 h 90"/>
              <a:gd name="T2" fmla="*/ 2147483647 w 97"/>
              <a:gd name="T3" fmla="*/ 0 h 90"/>
              <a:gd name="T4" fmla="*/ 2147483647 w 97"/>
              <a:gd name="T5" fmla="*/ 2147483647 h 90"/>
              <a:gd name="T6" fmla="*/ 2147483647 w 97"/>
              <a:gd name="T7" fmla="*/ 2147483647 h 90"/>
              <a:gd name="T8" fmla="*/ 2147483647 w 97"/>
              <a:gd name="T9" fmla="*/ 2147483647 h 90"/>
              <a:gd name="T10" fmla="*/ 2147483647 w 97"/>
              <a:gd name="T11" fmla="*/ 2147483647 h 90"/>
              <a:gd name="T12" fmla="*/ 2147483647 w 97"/>
              <a:gd name="T13" fmla="*/ 2147483647 h 90"/>
              <a:gd name="T14" fmla="*/ 0 w 97"/>
              <a:gd name="T15" fmla="*/ 2147483647 h 90"/>
              <a:gd name="T16" fmla="*/ 2147483647 w 97"/>
              <a:gd name="T17" fmla="*/ 2147483647 h 90"/>
              <a:gd name="T18" fmla="*/ 2147483647 w 97"/>
              <a:gd name="T19" fmla="*/ 2147483647 h 90"/>
              <a:gd name="T20" fmla="*/ 2147483647 w 97"/>
              <a:gd name="T21" fmla="*/ 2147483647 h 90"/>
              <a:gd name="T22" fmla="*/ 2147483647 w 97"/>
              <a:gd name="T23" fmla="*/ 2147483647 h 90"/>
              <a:gd name="T24" fmla="*/ 2147483647 w 97"/>
              <a:gd name="T25" fmla="*/ 2147483647 h 90"/>
              <a:gd name="T26" fmla="*/ 2147483647 w 97"/>
              <a:gd name="T27" fmla="*/ 2147483647 h 90"/>
              <a:gd name="T28" fmla="*/ 2147483647 w 97"/>
              <a:gd name="T29" fmla="*/ 2147483647 h 90"/>
              <a:gd name="T30" fmla="*/ 2147483647 w 97"/>
              <a:gd name="T31" fmla="*/ 2147483647 h 90"/>
              <a:gd name="T32" fmla="*/ 2147483647 w 97"/>
              <a:gd name="T33" fmla="*/ 2147483647 h 90"/>
              <a:gd name="T34" fmla="*/ 2147483647 w 97"/>
              <a:gd name="T35" fmla="*/ 2147483647 h 90"/>
              <a:gd name="T36" fmla="*/ 2147483647 w 97"/>
              <a:gd name="T37" fmla="*/ 2147483647 h 90"/>
              <a:gd name="T38" fmla="*/ 2147483647 w 97"/>
              <a:gd name="T39" fmla="*/ 2147483647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7"/>
              <a:gd name="T61" fmla="*/ 0 h 90"/>
              <a:gd name="T62" fmla="*/ 97 w 97"/>
              <a:gd name="T63" fmla="*/ 90 h 9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89" name="Freeform 287"/>
          <p:cNvSpPr>
            <a:spLocks/>
          </p:cNvSpPr>
          <p:nvPr/>
        </p:nvSpPr>
        <p:spPr bwMode="auto">
          <a:xfrm>
            <a:off x="6904221" y="3614804"/>
            <a:ext cx="127000" cy="115887"/>
          </a:xfrm>
          <a:custGeom>
            <a:avLst/>
            <a:gdLst>
              <a:gd name="T0" fmla="*/ 2147483647 w 97"/>
              <a:gd name="T1" fmla="*/ 2147483647 h 90"/>
              <a:gd name="T2" fmla="*/ 2147483647 w 97"/>
              <a:gd name="T3" fmla="*/ 0 h 90"/>
              <a:gd name="T4" fmla="*/ 2147483647 w 97"/>
              <a:gd name="T5" fmla="*/ 2147483647 h 90"/>
              <a:gd name="T6" fmla="*/ 2147483647 w 97"/>
              <a:gd name="T7" fmla="*/ 2147483647 h 90"/>
              <a:gd name="T8" fmla="*/ 2147483647 w 97"/>
              <a:gd name="T9" fmla="*/ 2147483647 h 90"/>
              <a:gd name="T10" fmla="*/ 2147483647 w 97"/>
              <a:gd name="T11" fmla="*/ 2147483647 h 90"/>
              <a:gd name="T12" fmla="*/ 2147483647 w 97"/>
              <a:gd name="T13" fmla="*/ 2147483647 h 90"/>
              <a:gd name="T14" fmla="*/ 0 w 97"/>
              <a:gd name="T15" fmla="*/ 2147483647 h 90"/>
              <a:gd name="T16" fmla="*/ 2147483647 w 97"/>
              <a:gd name="T17" fmla="*/ 2147483647 h 90"/>
              <a:gd name="T18" fmla="*/ 2147483647 w 97"/>
              <a:gd name="T19" fmla="*/ 2147483647 h 90"/>
              <a:gd name="T20" fmla="*/ 2147483647 w 97"/>
              <a:gd name="T21" fmla="*/ 2147483647 h 90"/>
              <a:gd name="T22" fmla="*/ 2147483647 w 97"/>
              <a:gd name="T23" fmla="*/ 2147483647 h 90"/>
              <a:gd name="T24" fmla="*/ 2147483647 w 97"/>
              <a:gd name="T25" fmla="*/ 2147483647 h 90"/>
              <a:gd name="T26" fmla="*/ 2147483647 w 97"/>
              <a:gd name="T27" fmla="*/ 2147483647 h 90"/>
              <a:gd name="T28" fmla="*/ 2147483647 w 97"/>
              <a:gd name="T29" fmla="*/ 2147483647 h 90"/>
              <a:gd name="T30" fmla="*/ 2147483647 w 97"/>
              <a:gd name="T31" fmla="*/ 2147483647 h 90"/>
              <a:gd name="T32" fmla="*/ 2147483647 w 97"/>
              <a:gd name="T33" fmla="*/ 2147483647 h 90"/>
              <a:gd name="T34" fmla="*/ 2147483647 w 97"/>
              <a:gd name="T35" fmla="*/ 2147483647 h 90"/>
              <a:gd name="T36" fmla="*/ 2147483647 w 97"/>
              <a:gd name="T37" fmla="*/ 2147483647 h 90"/>
              <a:gd name="T38" fmla="*/ 2147483647 w 97"/>
              <a:gd name="T39" fmla="*/ 2147483647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7"/>
              <a:gd name="T61" fmla="*/ 0 h 90"/>
              <a:gd name="T62" fmla="*/ 97 w 97"/>
              <a:gd name="T63" fmla="*/ 90 h 9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90" name="Freeform 288"/>
          <p:cNvSpPr>
            <a:spLocks/>
          </p:cNvSpPr>
          <p:nvPr/>
        </p:nvSpPr>
        <p:spPr bwMode="auto">
          <a:xfrm>
            <a:off x="7343959" y="3833879"/>
            <a:ext cx="119062" cy="77787"/>
          </a:xfrm>
          <a:custGeom>
            <a:avLst/>
            <a:gdLst>
              <a:gd name="T0" fmla="*/ 2147483647 w 90"/>
              <a:gd name="T1" fmla="*/ 2147483647 h 60"/>
              <a:gd name="T2" fmla="*/ 2147483647 w 90"/>
              <a:gd name="T3" fmla="*/ 2147483647 h 60"/>
              <a:gd name="T4" fmla="*/ 2147483647 w 90"/>
              <a:gd name="T5" fmla="*/ 2147483647 h 60"/>
              <a:gd name="T6" fmla="*/ 2147483647 w 90"/>
              <a:gd name="T7" fmla="*/ 2147483647 h 60"/>
              <a:gd name="T8" fmla="*/ 2147483647 w 90"/>
              <a:gd name="T9" fmla="*/ 0 h 60"/>
              <a:gd name="T10" fmla="*/ 2147483647 w 90"/>
              <a:gd name="T11" fmla="*/ 2147483647 h 60"/>
              <a:gd name="T12" fmla="*/ 2147483647 w 90"/>
              <a:gd name="T13" fmla="*/ 2147483647 h 60"/>
              <a:gd name="T14" fmla="*/ 0 w 90"/>
              <a:gd name="T15" fmla="*/ 2147483647 h 60"/>
              <a:gd name="T16" fmla="*/ 2147483647 w 90"/>
              <a:gd name="T17" fmla="*/ 2147483647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0"/>
              <a:gd name="T28" fmla="*/ 0 h 60"/>
              <a:gd name="T29" fmla="*/ 90 w 90"/>
              <a:gd name="T30" fmla="*/ 60 h 6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91" name="Freeform 289"/>
          <p:cNvSpPr>
            <a:spLocks/>
          </p:cNvSpPr>
          <p:nvPr/>
        </p:nvSpPr>
        <p:spPr bwMode="auto">
          <a:xfrm>
            <a:off x="7361422" y="3864040"/>
            <a:ext cx="187325" cy="217488"/>
          </a:xfrm>
          <a:custGeom>
            <a:avLst/>
            <a:gdLst>
              <a:gd name="T0" fmla="*/ 2147483647 w 24"/>
              <a:gd name="T1" fmla="*/ 2147483647 h 28"/>
              <a:gd name="T2" fmla="*/ 2147483647 w 24"/>
              <a:gd name="T3" fmla="*/ 2147483647 h 28"/>
              <a:gd name="T4" fmla="*/ 2147483647 w 24"/>
              <a:gd name="T5" fmla="*/ 2147483647 h 28"/>
              <a:gd name="T6" fmla="*/ 2147483647 w 24"/>
              <a:gd name="T7" fmla="*/ 2147483647 h 28"/>
              <a:gd name="T8" fmla="*/ 0 w 24"/>
              <a:gd name="T9" fmla="*/ 2147483647 h 28"/>
              <a:gd name="T10" fmla="*/ 2147483647 w 24"/>
              <a:gd name="T11" fmla="*/ 2147483647 h 28"/>
              <a:gd name="T12" fmla="*/ 2147483647 w 24"/>
              <a:gd name="T13" fmla="*/ 2147483647 h 28"/>
              <a:gd name="T14" fmla="*/ 2147483647 w 24"/>
              <a:gd name="T15" fmla="*/ 2147483647 h 28"/>
              <a:gd name="T16" fmla="*/ 2147483647 w 24"/>
              <a:gd name="T17" fmla="*/ 2147483647 h 28"/>
              <a:gd name="T18" fmla="*/ 2147483647 w 24"/>
              <a:gd name="T19" fmla="*/ 2147483647 h 28"/>
              <a:gd name="T20" fmla="*/ 2147483647 w 24"/>
              <a:gd name="T21" fmla="*/ 2147483647 h 28"/>
              <a:gd name="T22" fmla="*/ 2147483647 w 24"/>
              <a:gd name="T23" fmla="*/ 2147483647 h 28"/>
              <a:gd name="T24" fmla="*/ 2147483647 w 24"/>
              <a:gd name="T25" fmla="*/ 0 h 28"/>
              <a:gd name="T26" fmla="*/ 2147483647 w 24"/>
              <a:gd name="T27" fmla="*/ 0 h 28"/>
              <a:gd name="T28" fmla="*/ 2147483647 w 24"/>
              <a:gd name="T29" fmla="*/ 2147483647 h 28"/>
              <a:gd name="T30" fmla="*/ 2147483647 w 24"/>
              <a:gd name="T31" fmla="*/ 2147483647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4"/>
              <a:gd name="T49" fmla="*/ 0 h 28"/>
              <a:gd name="T50" fmla="*/ 24 w 24"/>
              <a:gd name="T51" fmla="*/ 28 h 2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92" name="Freeform 290"/>
          <p:cNvSpPr>
            <a:spLocks/>
          </p:cNvSpPr>
          <p:nvPr/>
        </p:nvSpPr>
        <p:spPr bwMode="auto">
          <a:xfrm>
            <a:off x="7126472" y="4003740"/>
            <a:ext cx="265113" cy="165100"/>
          </a:xfrm>
          <a:custGeom>
            <a:avLst/>
            <a:gdLst>
              <a:gd name="T0" fmla="*/ 2147483647 w 34"/>
              <a:gd name="T1" fmla="*/ 0 h 21"/>
              <a:gd name="T2" fmla="*/ 2147483647 w 34"/>
              <a:gd name="T3" fmla="*/ 2147483647 h 21"/>
              <a:gd name="T4" fmla="*/ 2147483647 w 34"/>
              <a:gd name="T5" fmla="*/ 2147483647 h 21"/>
              <a:gd name="T6" fmla="*/ 2147483647 w 34"/>
              <a:gd name="T7" fmla="*/ 2147483647 h 21"/>
              <a:gd name="T8" fmla="*/ 0 w 34"/>
              <a:gd name="T9" fmla="*/ 2147483647 h 21"/>
              <a:gd name="T10" fmla="*/ 2147483647 w 34"/>
              <a:gd name="T11" fmla="*/ 2147483647 h 21"/>
              <a:gd name="T12" fmla="*/ 2147483647 w 34"/>
              <a:gd name="T13" fmla="*/ 2147483647 h 21"/>
              <a:gd name="T14" fmla="*/ 2147483647 w 34"/>
              <a:gd name="T15" fmla="*/ 2147483647 h 21"/>
              <a:gd name="T16" fmla="*/ 2147483647 w 34"/>
              <a:gd name="T17" fmla="*/ 2147483647 h 21"/>
              <a:gd name="T18" fmla="*/ 2147483647 w 34"/>
              <a:gd name="T19" fmla="*/ 2147483647 h 21"/>
              <a:gd name="T20" fmla="*/ 2147483647 w 34"/>
              <a:gd name="T21" fmla="*/ 2147483647 h 21"/>
              <a:gd name="T22" fmla="*/ 2147483647 w 34"/>
              <a:gd name="T23" fmla="*/ 2147483647 h 21"/>
              <a:gd name="T24" fmla="*/ 2147483647 w 34"/>
              <a:gd name="T25" fmla="*/ 2147483647 h 21"/>
              <a:gd name="T26" fmla="*/ 2147483647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4"/>
              <a:gd name="T43" fmla="*/ 0 h 21"/>
              <a:gd name="T44" fmla="*/ 34 w 34"/>
              <a:gd name="T45" fmla="*/ 21 h 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93" name="Freeform 291"/>
          <p:cNvSpPr>
            <a:spLocks/>
          </p:cNvSpPr>
          <p:nvPr/>
        </p:nvSpPr>
        <p:spPr bwMode="auto">
          <a:xfrm>
            <a:off x="6939147" y="3644966"/>
            <a:ext cx="492125" cy="422275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2147483647 h 54"/>
              <a:gd name="T4" fmla="*/ 2147483647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2147483647 w 63"/>
              <a:gd name="T11" fmla="*/ 2147483647 h 54"/>
              <a:gd name="T12" fmla="*/ 2147483647 w 63"/>
              <a:gd name="T13" fmla="*/ 2147483647 h 54"/>
              <a:gd name="T14" fmla="*/ 2147483647 w 63"/>
              <a:gd name="T15" fmla="*/ 2147483647 h 54"/>
              <a:gd name="T16" fmla="*/ 2147483647 w 63"/>
              <a:gd name="T17" fmla="*/ 2147483647 h 54"/>
              <a:gd name="T18" fmla="*/ 2147483647 w 63"/>
              <a:gd name="T19" fmla="*/ 2147483647 h 54"/>
              <a:gd name="T20" fmla="*/ 2147483647 w 63"/>
              <a:gd name="T21" fmla="*/ 2147483647 h 54"/>
              <a:gd name="T22" fmla="*/ 2147483647 w 63"/>
              <a:gd name="T23" fmla="*/ 2147483647 h 54"/>
              <a:gd name="T24" fmla="*/ 2147483647 w 63"/>
              <a:gd name="T25" fmla="*/ 2147483647 h 54"/>
              <a:gd name="T26" fmla="*/ 2147483647 w 63"/>
              <a:gd name="T27" fmla="*/ 2147483647 h 54"/>
              <a:gd name="T28" fmla="*/ 2147483647 w 63"/>
              <a:gd name="T29" fmla="*/ 0 h 54"/>
              <a:gd name="T30" fmla="*/ 2147483647 w 63"/>
              <a:gd name="T31" fmla="*/ 0 h 54"/>
              <a:gd name="T32" fmla="*/ 2147483647 w 63"/>
              <a:gd name="T33" fmla="*/ 2147483647 h 54"/>
              <a:gd name="T34" fmla="*/ 2147483647 w 63"/>
              <a:gd name="T35" fmla="*/ 2147483647 h 54"/>
              <a:gd name="T36" fmla="*/ 2147483647 w 63"/>
              <a:gd name="T37" fmla="*/ 2147483647 h 54"/>
              <a:gd name="T38" fmla="*/ 2147483647 w 63"/>
              <a:gd name="T39" fmla="*/ 2147483647 h 54"/>
              <a:gd name="T40" fmla="*/ 2147483647 w 63"/>
              <a:gd name="T41" fmla="*/ 2147483647 h 54"/>
              <a:gd name="T42" fmla="*/ 2147483647 w 63"/>
              <a:gd name="T43" fmla="*/ 2147483647 h 54"/>
              <a:gd name="T44" fmla="*/ 0 w 63"/>
              <a:gd name="T45" fmla="*/ 2147483647 h 54"/>
              <a:gd name="T46" fmla="*/ 2147483647 w 63"/>
              <a:gd name="T47" fmla="*/ 2147483647 h 54"/>
              <a:gd name="T48" fmla="*/ 2147483647 w 63"/>
              <a:gd name="T49" fmla="*/ 2147483647 h 54"/>
              <a:gd name="T50" fmla="*/ 2147483647 w 63"/>
              <a:gd name="T51" fmla="*/ 2147483647 h 54"/>
              <a:gd name="T52" fmla="*/ 2147483647 w 63"/>
              <a:gd name="T53" fmla="*/ 2147483647 h 54"/>
              <a:gd name="T54" fmla="*/ 2147483647 w 63"/>
              <a:gd name="T55" fmla="*/ 2147483647 h 54"/>
              <a:gd name="T56" fmla="*/ 2147483647 w 63"/>
              <a:gd name="T57" fmla="*/ 2147483647 h 54"/>
              <a:gd name="T58" fmla="*/ 2147483647 w 63"/>
              <a:gd name="T59" fmla="*/ 2147483647 h 54"/>
              <a:gd name="T60" fmla="*/ 2147483647 w 63"/>
              <a:gd name="T61" fmla="*/ 2147483647 h 54"/>
              <a:gd name="T62" fmla="*/ 2147483647 w 63"/>
              <a:gd name="T63" fmla="*/ 2147483647 h 54"/>
              <a:gd name="T64" fmla="*/ 2147483647 w 63"/>
              <a:gd name="T65" fmla="*/ 2147483647 h 54"/>
              <a:gd name="T66" fmla="*/ 2147483647 w 63"/>
              <a:gd name="T67" fmla="*/ 2147483647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54"/>
              <a:gd name="T104" fmla="*/ 63 w 63"/>
              <a:gd name="T105" fmla="*/ 54 h 5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94" name="Freeform 292"/>
          <p:cNvSpPr>
            <a:spLocks/>
          </p:cNvSpPr>
          <p:nvPr/>
        </p:nvSpPr>
        <p:spPr bwMode="auto">
          <a:xfrm>
            <a:off x="7361421" y="3911666"/>
            <a:ext cx="77788" cy="92075"/>
          </a:xfrm>
          <a:custGeom>
            <a:avLst/>
            <a:gdLst>
              <a:gd name="T0" fmla="*/ 0 w 10"/>
              <a:gd name="T1" fmla="*/ 2147483647 h 12"/>
              <a:gd name="T2" fmla="*/ 2147483647 w 10"/>
              <a:gd name="T3" fmla="*/ 2147483647 h 12"/>
              <a:gd name="T4" fmla="*/ 2147483647 w 10"/>
              <a:gd name="T5" fmla="*/ 2147483647 h 12"/>
              <a:gd name="T6" fmla="*/ 2147483647 w 10"/>
              <a:gd name="T7" fmla="*/ 0 h 12"/>
              <a:gd name="T8" fmla="*/ 2147483647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"/>
              <a:gd name="T16" fmla="*/ 0 h 12"/>
              <a:gd name="T17" fmla="*/ 10 w 10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95" name="Freeform 293"/>
          <p:cNvSpPr>
            <a:spLocks/>
          </p:cNvSpPr>
          <p:nvPr/>
        </p:nvSpPr>
        <p:spPr bwMode="auto">
          <a:xfrm>
            <a:off x="7023285" y="3489391"/>
            <a:ext cx="249237" cy="250825"/>
          </a:xfrm>
          <a:custGeom>
            <a:avLst/>
            <a:gdLst>
              <a:gd name="T0" fmla="*/ 2147483647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2147483647 h 192"/>
              <a:gd name="T6" fmla="*/ 2147483647 w 192"/>
              <a:gd name="T7" fmla="*/ 2147483647 h 192"/>
              <a:gd name="T8" fmla="*/ 2147483647 w 192"/>
              <a:gd name="T9" fmla="*/ 2147483647 h 192"/>
              <a:gd name="T10" fmla="*/ 2147483647 w 192"/>
              <a:gd name="T11" fmla="*/ 0 h 192"/>
              <a:gd name="T12" fmla="*/ 2147483647 w 192"/>
              <a:gd name="T13" fmla="*/ 2147483647 h 192"/>
              <a:gd name="T14" fmla="*/ 2147483647 w 192"/>
              <a:gd name="T15" fmla="*/ 2147483647 h 192"/>
              <a:gd name="T16" fmla="*/ 2147483647 w 192"/>
              <a:gd name="T17" fmla="*/ 2147483647 h 192"/>
              <a:gd name="T18" fmla="*/ 2147483647 w 192"/>
              <a:gd name="T19" fmla="*/ 2147483647 h 192"/>
              <a:gd name="T20" fmla="*/ 2147483647 w 192"/>
              <a:gd name="T21" fmla="*/ 2147483647 h 192"/>
              <a:gd name="T22" fmla="*/ 0 w 192"/>
              <a:gd name="T23" fmla="*/ 2147483647 h 192"/>
              <a:gd name="T24" fmla="*/ 0 w 192"/>
              <a:gd name="T25" fmla="*/ 2147483647 h 192"/>
              <a:gd name="T26" fmla="*/ 2147483647 w 192"/>
              <a:gd name="T27" fmla="*/ 2147483647 h 192"/>
              <a:gd name="T28" fmla="*/ 2147483647 w 192"/>
              <a:gd name="T29" fmla="*/ 2147483647 h 192"/>
              <a:gd name="T30" fmla="*/ 2147483647 w 192"/>
              <a:gd name="T31" fmla="*/ 2147483647 h 192"/>
              <a:gd name="T32" fmla="*/ 2147483647 w 192"/>
              <a:gd name="T33" fmla="*/ 2147483647 h 192"/>
              <a:gd name="T34" fmla="*/ 2147483647 w 192"/>
              <a:gd name="T35" fmla="*/ 2147483647 h 192"/>
              <a:gd name="T36" fmla="*/ 2147483647 w 192"/>
              <a:gd name="T37" fmla="*/ 2147483647 h 192"/>
              <a:gd name="T38" fmla="*/ 2147483647 w 192"/>
              <a:gd name="T39" fmla="*/ 2147483647 h 192"/>
              <a:gd name="T40" fmla="*/ 2147483647 w 192"/>
              <a:gd name="T41" fmla="*/ 2147483647 h 192"/>
              <a:gd name="T42" fmla="*/ 2147483647 w 192"/>
              <a:gd name="T43" fmla="*/ 2147483647 h 192"/>
              <a:gd name="T44" fmla="*/ 2147483647 w 192"/>
              <a:gd name="T45" fmla="*/ 2147483647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92"/>
              <a:gd name="T70" fmla="*/ 0 h 192"/>
              <a:gd name="T71" fmla="*/ 192 w 192"/>
              <a:gd name="T72" fmla="*/ 192 h 19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96" name="Freeform 294"/>
          <p:cNvSpPr>
            <a:spLocks/>
          </p:cNvSpPr>
          <p:nvPr/>
        </p:nvSpPr>
        <p:spPr bwMode="auto">
          <a:xfrm>
            <a:off x="7166159" y="3421129"/>
            <a:ext cx="469900" cy="427037"/>
          </a:xfrm>
          <a:custGeom>
            <a:avLst/>
            <a:gdLst>
              <a:gd name="T0" fmla="*/ 2147483647 w 60"/>
              <a:gd name="T1" fmla="*/ 2147483647 h 55"/>
              <a:gd name="T2" fmla="*/ 2147483647 w 60"/>
              <a:gd name="T3" fmla="*/ 2147483647 h 55"/>
              <a:gd name="T4" fmla="*/ 2147483647 w 60"/>
              <a:gd name="T5" fmla="*/ 2147483647 h 55"/>
              <a:gd name="T6" fmla="*/ 2147483647 w 60"/>
              <a:gd name="T7" fmla="*/ 2147483647 h 55"/>
              <a:gd name="T8" fmla="*/ 2147483647 w 60"/>
              <a:gd name="T9" fmla="*/ 2147483647 h 55"/>
              <a:gd name="T10" fmla="*/ 2147483647 w 60"/>
              <a:gd name="T11" fmla="*/ 2147483647 h 55"/>
              <a:gd name="T12" fmla="*/ 2147483647 w 60"/>
              <a:gd name="T13" fmla="*/ 2147483647 h 55"/>
              <a:gd name="T14" fmla="*/ 2147483647 w 60"/>
              <a:gd name="T15" fmla="*/ 2147483647 h 55"/>
              <a:gd name="T16" fmla="*/ 2147483647 w 60"/>
              <a:gd name="T17" fmla="*/ 2147483647 h 55"/>
              <a:gd name="T18" fmla="*/ 2147483647 w 60"/>
              <a:gd name="T19" fmla="*/ 2147483647 h 55"/>
              <a:gd name="T20" fmla="*/ 2147483647 w 60"/>
              <a:gd name="T21" fmla="*/ 2147483647 h 55"/>
              <a:gd name="T22" fmla="*/ 2147483647 w 60"/>
              <a:gd name="T23" fmla="*/ 2147483647 h 55"/>
              <a:gd name="T24" fmla="*/ 2147483647 w 60"/>
              <a:gd name="T25" fmla="*/ 2147483647 h 55"/>
              <a:gd name="T26" fmla="*/ 2147483647 w 60"/>
              <a:gd name="T27" fmla="*/ 2147483647 h 55"/>
              <a:gd name="T28" fmla="*/ 2147483647 w 60"/>
              <a:gd name="T29" fmla="*/ 2147483647 h 55"/>
              <a:gd name="T30" fmla="*/ 2147483647 w 60"/>
              <a:gd name="T31" fmla="*/ 2147483647 h 55"/>
              <a:gd name="T32" fmla="*/ 2147483647 w 60"/>
              <a:gd name="T33" fmla="*/ 2147483647 h 55"/>
              <a:gd name="T34" fmla="*/ 2147483647 w 60"/>
              <a:gd name="T35" fmla="*/ 2147483647 h 55"/>
              <a:gd name="T36" fmla="*/ 2147483647 w 60"/>
              <a:gd name="T37" fmla="*/ 2147483647 h 55"/>
              <a:gd name="T38" fmla="*/ 2147483647 w 60"/>
              <a:gd name="T39" fmla="*/ 2147483647 h 55"/>
              <a:gd name="T40" fmla="*/ 2147483647 w 60"/>
              <a:gd name="T41" fmla="*/ 0 h 55"/>
              <a:gd name="T42" fmla="*/ 2147483647 w 60"/>
              <a:gd name="T43" fmla="*/ 2147483647 h 55"/>
              <a:gd name="T44" fmla="*/ 2147483647 w 60"/>
              <a:gd name="T45" fmla="*/ 2147483647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7 h 55"/>
              <a:gd name="T52" fmla="*/ 2147483647 w 60"/>
              <a:gd name="T53" fmla="*/ 2147483647 h 55"/>
              <a:gd name="T54" fmla="*/ 2147483647 w 60"/>
              <a:gd name="T55" fmla="*/ 2147483647 h 55"/>
              <a:gd name="T56" fmla="*/ 2147483647 w 60"/>
              <a:gd name="T57" fmla="*/ 2147483647 h 55"/>
              <a:gd name="T58" fmla="*/ 2147483647 w 60"/>
              <a:gd name="T59" fmla="*/ 2147483647 h 55"/>
              <a:gd name="T60" fmla="*/ 2147483647 w 60"/>
              <a:gd name="T61" fmla="*/ 2147483647 h 55"/>
              <a:gd name="T62" fmla="*/ 2147483647 w 60"/>
              <a:gd name="T63" fmla="*/ 2147483647 h 55"/>
              <a:gd name="T64" fmla="*/ 2147483647 w 60"/>
              <a:gd name="T65" fmla="*/ 2147483647 h 55"/>
              <a:gd name="T66" fmla="*/ 2147483647 w 60"/>
              <a:gd name="T67" fmla="*/ 2147483647 h 55"/>
              <a:gd name="T68" fmla="*/ 2147483647 w 60"/>
              <a:gd name="T69" fmla="*/ 2147483647 h 55"/>
              <a:gd name="T70" fmla="*/ 2147483647 w 60"/>
              <a:gd name="T71" fmla="*/ 2147483647 h 55"/>
              <a:gd name="T72" fmla="*/ 2147483647 w 60"/>
              <a:gd name="T73" fmla="*/ 2147483647 h 55"/>
              <a:gd name="T74" fmla="*/ 2147483647 w 60"/>
              <a:gd name="T75" fmla="*/ 2147483647 h 55"/>
              <a:gd name="T76" fmla="*/ 2147483647 w 60"/>
              <a:gd name="T77" fmla="*/ 2147483647 h 55"/>
              <a:gd name="T78" fmla="*/ 2147483647 w 60"/>
              <a:gd name="T79" fmla="*/ 2147483647 h 55"/>
              <a:gd name="T80" fmla="*/ 2147483647 w 60"/>
              <a:gd name="T81" fmla="*/ 2147483647 h 55"/>
              <a:gd name="T82" fmla="*/ 2147483647 w 60"/>
              <a:gd name="T83" fmla="*/ 2147483647 h 55"/>
              <a:gd name="T84" fmla="*/ 2147483647 w 60"/>
              <a:gd name="T85" fmla="*/ 2147483647 h 55"/>
              <a:gd name="T86" fmla="*/ 2147483647 w 60"/>
              <a:gd name="T87" fmla="*/ 2147483647 h 55"/>
              <a:gd name="T88" fmla="*/ 2147483647 w 60"/>
              <a:gd name="T89" fmla="*/ 2147483647 h 55"/>
              <a:gd name="T90" fmla="*/ 2147483647 w 60"/>
              <a:gd name="T91" fmla="*/ 2147483647 h 55"/>
              <a:gd name="T92" fmla="*/ 2147483647 w 60"/>
              <a:gd name="T93" fmla="*/ 2147483647 h 55"/>
              <a:gd name="T94" fmla="*/ 2147483647 w 60"/>
              <a:gd name="T95" fmla="*/ 2147483647 h 55"/>
              <a:gd name="T96" fmla="*/ 2147483647 w 60"/>
              <a:gd name="T97" fmla="*/ 2147483647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60"/>
              <a:gd name="T148" fmla="*/ 0 h 55"/>
              <a:gd name="T149" fmla="*/ 60 w 60"/>
              <a:gd name="T150" fmla="*/ 55 h 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97" name="Freeform 299"/>
          <p:cNvSpPr>
            <a:spLocks/>
          </p:cNvSpPr>
          <p:nvPr/>
        </p:nvSpPr>
        <p:spPr bwMode="auto">
          <a:xfrm>
            <a:off x="6574021" y="2795653"/>
            <a:ext cx="158750" cy="107950"/>
          </a:xfrm>
          <a:custGeom>
            <a:avLst/>
            <a:gdLst>
              <a:gd name="T0" fmla="*/ 2147483647 w 20"/>
              <a:gd name="T1" fmla="*/ 2147483647 h 14"/>
              <a:gd name="T2" fmla="*/ 2147483647 w 20"/>
              <a:gd name="T3" fmla="*/ 2147483647 h 14"/>
              <a:gd name="T4" fmla="*/ 2147483647 w 20"/>
              <a:gd name="T5" fmla="*/ 0 h 14"/>
              <a:gd name="T6" fmla="*/ 2147483647 w 20"/>
              <a:gd name="T7" fmla="*/ 2147483647 h 14"/>
              <a:gd name="T8" fmla="*/ 2147483647 w 20"/>
              <a:gd name="T9" fmla="*/ 0 h 14"/>
              <a:gd name="T10" fmla="*/ 2147483647 w 20"/>
              <a:gd name="T11" fmla="*/ 0 h 14"/>
              <a:gd name="T12" fmla="*/ 2147483647 w 20"/>
              <a:gd name="T13" fmla="*/ 2147483647 h 14"/>
              <a:gd name="T14" fmla="*/ 2147483647 w 20"/>
              <a:gd name="T15" fmla="*/ 2147483647 h 14"/>
              <a:gd name="T16" fmla="*/ 0 w 20"/>
              <a:gd name="T17" fmla="*/ 2147483647 h 14"/>
              <a:gd name="T18" fmla="*/ 2147483647 w 20"/>
              <a:gd name="T19" fmla="*/ 2147483647 h 14"/>
              <a:gd name="T20" fmla="*/ 2147483647 w 20"/>
              <a:gd name="T21" fmla="*/ 2147483647 h 14"/>
              <a:gd name="T22" fmla="*/ 2147483647 w 20"/>
              <a:gd name="T23" fmla="*/ 2147483647 h 14"/>
              <a:gd name="T24" fmla="*/ 2147483647 w 20"/>
              <a:gd name="T25" fmla="*/ 2147483647 h 14"/>
              <a:gd name="T26" fmla="*/ 2147483647 w 20"/>
              <a:gd name="T27" fmla="*/ 2147483647 h 14"/>
              <a:gd name="T28" fmla="*/ 2147483647 w 20"/>
              <a:gd name="T29" fmla="*/ 2147483647 h 14"/>
              <a:gd name="T30" fmla="*/ 2147483647 w 20"/>
              <a:gd name="T31" fmla="*/ 2147483647 h 14"/>
              <a:gd name="T32" fmla="*/ 2147483647 w 20"/>
              <a:gd name="T33" fmla="*/ 2147483647 h 14"/>
              <a:gd name="T34" fmla="*/ 2147483647 w 20"/>
              <a:gd name="T35" fmla="*/ 2147483647 h 14"/>
              <a:gd name="T36" fmla="*/ 2147483647 w 20"/>
              <a:gd name="T37" fmla="*/ 2147483647 h 14"/>
              <a:gd name="T38" fmla="*/ 2147483647 w 20"/>
              <a:gd name="T39" fmla="*/ 2147483647 h 14"/>
              <a:gd name="T40" fmla="*/ 2147483647 w 20"/>
              <a:gd name="T41" fmla="*/ 2147483647 h 14"/>
              <a:gd name="T42" fmla="*/ 2147483647 w 20"/>
              <a:gd name="T43" fmla="*/ 2147483647 h 14"/>
              <a:gd name="T44" fmla="*/ 2147483647 w 20"/>
              <a:gd name="T45" fmla="*/ 2147483647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0"/>
              <a:gd name="T70" fmla="*/ 0 h 14"/>
              <a:gd name="T71" fmla="*/ 20 w 20"/>
              <a:gd name="T72" fmla="*/ 14 h 1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98" name="Freeform 300"/>
          <p:cNvSpPr>
            <a:spLocks/>
          </p:cNvSpPr>
          <p:nvPr/>
        </p:nvSpPr>
        <p:spPr bwMode="auto">
          <a:xfrm>
            <a:off x="6643872" y="2646428"/>
            <a:ext cx="119063" cy="101600"/>
          </a:xfrm>
          <a:custGeom>
            <a:avLst/>
            <a:gdLst>
              <a:gd name="T0" fmla="*/ 2147483647 w 90"/>
              <a:gd name="T1" fmla="*/ 2147483647 h 78"/>
              <a:gd name="T2" fmla="*/ 2147483647 w 90"/>
              <a:gd name="T3" fmla="*/ 2147483647 h 78"/>
              <a:gd name="T4" fmla="*/ 2147483647 w 90"/>
              <a:gd name="T5" fmla="*/ 2147483647 h 78"/>
              <a:gd name="T6" fmla="*/ 2147483647 w 90"/>
              <a:gd name="T7" fmla="*/ 2147483647 h 78"/>
              <a:gd name="T8" fmla="*/ 2147483647 w 90"/>
              <a:gd name="T9" fmla="*/ 2147483647 h 78"/>
              <a:gd name="T10" fmla="*/ 2147483647 w 90"/>
              <a:gd name="T11" fmla="*/ 0 h 78"/>
              <a:gd name="T12" fmla="*/ 2147483647 w 90"/>
              <a:gd name="T13" fmla="*/ 0 h 78"/>
              <a:gd name="T14" fmla="*/ 2147483647 w 90"/>
              <a:gd name="T15" fmla="*/ 0 h 78"/>
              <a:gd name="T16" fmla="*/ 0 w 90"/>
              <a:gd name="T17" fmla="*/ 2147483647 h 78"/>
              <a:gd name="T18" fmla="*/ 0 w 90"/>
              <a:gd name="T19" fmla="*/ 2147483647 h 78"/>
              <a:gd name="T20" fmla="*/ 2147483647 w 90"/>
              <a:gd name="T21" fmla="*/ 2147483647 h 78"/>
              <a:gd name="T22" fmla="*/ 2147483647 w 90"/>
              <a:gd name="T23" fmla="*/ 2147483647 h 78"/>
              <a:gd name="T24" fmla="*/ 2147483647 w 90"/>
              <a:gd name="T25" fmla="*/ 2147483647 h 78"/>
              <a:gd name="T26" fmla="*/ 2147483647 w 90"/>
              <a:gd name="T27" fmla="*/ 2147483647 h 78"/>
              <a:gd name="T28" fmla="*/ 2147483647 w 90"/>
              <a:gd name="T29" fmla="*/ 2147483647 h 78"/>
              <a:gd name="T30" fmla="*/ 2147483647 w 90"/>
              <a:gd name="T31" fmla="*/ 2147483647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90"/>
              <a:gd name="T49" fmla="*/ 0 h 78"/>
              <a:gd name="T50" fmla="*/ 90 w 90"/>
              <a:gd name="T51" fmla="*/ 78 h 7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299" name="Freeform 301"/>
          <p:cNvSpPr>
            <a:spLocks/>
          </p:cNvSpPr>
          <p:nvPr/>
        </p:nvSpPr>
        <p:spPr bwMode="auto">
          <a:xfrm>
            <a:off x="6639109" y="2803590"/>
            <a:ext cx="233362" cy="211138"/>
          </a:xfrm>
          <a:custGeom>
            <a:avLst/>
            <a:gdLst>
              <a:gd name="T0" fmla="*/ 2147483647 w 30"/>
              <a:gd name="T1" fmla="*/ 2147483647 h 27"/>
              <a:gd name="T2" fmla="*/ 2147483647 w 30"/>
              <a:gd name="T3" fmla="*/ 2147483647 h 27"/>
              <a:gd name="T4" fmla="*/ 2147483647 w 30"/>
              <a:gd name="T5" fmla="*/ 2147483647 h 27"/>
              <a:gd name="T6" fmla="*/ 2147483647 w 30"/>
              <a:gd name="T7" fmla="*/ 2147483647 h 27"/>
              <a:gd name="T8" fmla="*/ 2147483647 w 30"/>
              <a:gd name="T9" fmla="*/ 0 h 27"/>
              <a:gd name="T10" fmla="*/ 2147483647 w 30"/>
              <a:gd name="T11" fmla="*/ 2147483647 h 27"/>
              <a:gd name="T12" fmla="*/ 2147483647 w 30"/>
              <a:gd name="T13" fmla="*/ 2147483647 h 27"/>
              <a:gd name="T14" fmla="*/ 2147483647 w 30"/>
              <a:gd name="T15" fmla="*/ 2147483647 h 27"/>
              <a:gd name="T16" fmla="*/ 2147483647 w 30"/>
              <a:gd name="T17" fmla="*/ 2147483647 h 27"/>
              <a:gd name="T18" fmla="*/ 2147483647 w 30"/>
              <a:gd name="T19" fmla="*/ 2147483647 h 27"/>
              <a:gd name="T20" fmla="*/ 2147483647 w 30"/>
              <a:gd name="T21" fmla="*/ 2147483647 h 27"/>
              <a:gd name="T22" fmla="*/ 2147483647 w 30"/>
              <a:gd name="T23" fmla="*/ 2147483647 h 27"/>
              <a:gd name="T24" fmla="*/ 2147483647 w 30"/>
              <a:gd name="T25" fmla="*/ 2147483647 h 27"/>
              <a:gd name="T26" fmla="*/ 2147483647 w 30"/>
              <a:gd name="T27" fmla="*/ 2147483647 h 27"/>
              <a:gd name="T28" fmla="*/ 2147483647 w 30"/>
              <a:gd name="T29" fmla="*/ 2147483647 h 27"/>
              <a:gd name="T30" fmla="*/ 2147483647 w 30"/>
              <a:gd name="T31" fmla="*/ 2147483647 h 27"/>
              <a:gd name="T32" fmla="*/ 0 w 30"/>
              <a:gd name="T33" fmla="*/ 2147483647 h 27"/>
              <a:gd name="T34" fmla="*/ 2147483647 w 30"/>
              <a:gd name="T35" fmla="*/ 2147483647 h 27"/>
              <a:gd name="T36" fmla="*/ 2147483647 w 30"/>
              <a:gd name="T37" fmla="*/ 2147483647 h 27"/>
              <a:gd name="T38" fmla="*/ 2147483647 w 30"/>
              <a:gd name="T39" fmla="*/ 2147483647 h 27"/>
              <a:gd name="T40" fmla="*/ 2147483647 w 30"/>
              <a:gd name="T41" fmla="*/ 2147483647 h 27"/>
              <a:gd name="T42" fmla="*/ 2147483647 w 30"/>
              <a:gd name="T43" fmla="*/ 2147483647 h 27"/>
              <a:gd name="T44" fmla="*/ 2147483647 w 30"/>
              <a:gd name="T45" fmla="*/ 2147483647 h 27"/>
              <a:gd name="T46" fmla="*/ 2147483647 w 30"/>
              <a:gd name="T47" fmla="*/ 2147483647 h 27"/>
              <a:gd name="T48" fmla="*/ 2147483647 w 30"/>
              <a:gd name="T49" fmla="*/ 2147483647 h 27"/>
              <a:gd name="T50" fmla="*/ 2147483647 w 30"/>
              <a:gd name="T51" fmla="*/ 2147483647 h 27"/>
              <a:gd name="T52" fmla="*/ 2147483647 w 30"/>
              <a:gd name="T53" fmla="*/ 2147483647 h 27"/>
              <a:gd name="T54" fmla="*/ 2147483647 w 30"/>
              <a:gd name="T55" fmla="*/ 2147483647 h 27"/>
              <a:gd name="T56" fmla="*/ 2147483647 w 30"/>
              <a:gd name="T57" fmla="*/ 2147483647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0"/>
              <a:gd name="T88" fmla="*/ 0 h 27"/>
              <a:gd name="T89" fmla="*/ 30 w 30"/>
              <a:gd name="T90" fmla="*/ 27 h 2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00" name="Freeform 302"/>
          <p:cNvSpPr>
            <a:spLocks/>
          </p:cNvSpPr>
          <p:nvPr/>
        </p:nvSpPr>
        <p:spPr bwMode="auto">
          <a:xfrm>
            <a:off x="6581959" y="2717865"/>
            <a:ext cx="190500" cy="107950"/>
          </a:xfrm>
          <a:custGeom>
            <a:avLst/>
            <a:gdLst>
              <a:gd name="T0" fmla="*/ 2147483647 w 24"/>
              <a:gd name="T1" fmla="*/ 2147483647 h 14"/>
              <a:gd name="T2" fmla="*/ 2147483647 w 24"/>
              <a:gd name="T3" fmla="*/ 2147483647 h 14"/>
              <a:gd name="T4" fmla="*/ 2147483647 w 24"/>
              <a:gd name="T5" fmla="*/ 2147483647 h 14"/>
              <a:gd name="T6" fmla="*/ 2147483647 w 24"/>
              <a:gd name="T7" fmla="*/ 2147483647 h 14"/>
              <a:gd name="T8" fmla="*/ 2147483647 w 24"/>
              <a:gd name="T9" fmla="*/ 2147483647 h 14"/>
              <a:gd name="T10" fmla="*/ 2147483647 w 24"/>
              <a:gd name="T11" fmla="*/ 2147483647 h 14"/>
              <a:gd name="T12" fmla="*/ 2147483647 w 24"/>
              <a:gd name="T13" fmla="*/ 2147483647 h 14"/>
              <a:gd name="T14" fmla="*/ 2147483647 w 24"/>
              <a:gd name="T15" fmla="*/ 2147483647 h 14"/>
              <a:gd name="T16" fmla="*/ 2147483647 w 24"/>
              <a:gd name="T17" fmla="*/ 2147483647 h 14"/>
              <a:gd name="T18" fmla="*/ 2147483647 w 24"/>
              <a:gd name="T19" fmla="*/ 2147483647 h 14"/>
              <a:gd name="T20" fmla="*/ 2147483647 w 24"/>
              <a:gd name="T21" fmla="*/ 2147483647 h 14"/>
              <a:gd name="T22" fmla="*/ 2147483647 w 24"/>
              <a:gd name="T23" fmla="*/ 0 h 14"/>
              <a:gd name="T24" fmla="*/ 2147483647 w 24"/>
              <a:gd name="T25" fmla="*/ 2147483647 h 14"/>
              <a:gd name="T26" fmla="*/ 2147483647 w 24"/>
              <a:gd name="T27" fmla="*/ 2147483647 h 14"/>
              <a:gd name="T28" fmla="*/ 2147483647 w 24"/>
              <a:gd name="T29" fmla="*/ 2147483647 h 14"/>
              <a:gd name="T30" fmla="*/ 2147483647 w 24"/>
              <a:gd name="T31" fmla="*/ 2147483647 h 14"/>
              <a:gd name="T32" fmla="*/ 2147483647 w 24"/>
              <a:gd name="T33" fmla="*/ 2147483647 h 14"/>
              <a:gd name="T34" fmla="*/ 2147483647 w 24"/>
              <a:gd name="T35" fmla="*/ 2147483647 h 14"/>
              <a:gd name="T36" fmla="*/ 0 w 24"/>
              <a:gd name="T37" fmla="*/ 2147483647 h 14"/>
              <a:gd name="T38" fmla="*/ 2147483647 w 24"/>
              <a:gd name="T39" fmla="*/ 2147483647 h 14"/>
              <a:gd name="T40" fmla="*/ 2147483647 w 24"/>
              <a:gd name="T41" fmla="*/ 2147483647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4"/>
              <a:gd name="T64" fmla="*/ 0 h 14"/>
              <a:gd name="T65" fmla="*/ 24 w 24"/>
              <a:gd name="T66" fmla="*/ 14 h 1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01" name="Freeform 303"/>
          <p:cNvSpPr>
            <a:spLocks/>
          </p:cNvSpPr>
          <p:nvPr/>
        </p:nvSpPr>
        <p:spPr bwMode="auto">
          <a:xfrm>
            <a:off x="5680259" y="4168840"/>
            <a:ext cx="188912" cy="141288"/>
          </a:xfrm>
          <a:custGeom>
            <a:avLst/>
            <a:gdLst>
              <a:gd name="T0" fmla="*/ 2147483647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2147483647 h 18"/>
              <a:gd name="T6" fmla="*/ 2147483647 w 24"/>
              <a:gd name="T7" fmla="*/ 2147483647 h 18"/>
              <a:gd name="T8" fmla="*/ 2147483647 w 24"/>
              <a:gd name="T9" fmla="*/ 2147483647 h 18"/>
              <a:gd name="T10" fmla="*/ 2147483647 w 24"/>
              <a:gd name="T11" fmla="*/ 2147483647 h 18"/>
              <a:gd name="T12" fmla="*/ 2147483647 w 24"/>
              <a:gd name="T13" fmla="*/ 2147483647 h 18"/>
              <a:gd name="T14" fmla="*/ 2147483647 w 24"/>
              <a:gd name="T15" fmla="*/ 2147483647 h 18"/>
              <a:gd name="T16" fmla="*/ 2147483647 w 24"/>
              <a:gd name="T17" fmla="*/ 2147483647 h 18"/>
              <a:gd name="T18" fmla="*/ 2147483647 w 24"/>
              <a:gd name="T19" fmla="*/ 2147483647 h 18"/>
              <a:gd name="T20" fmla="*/ 2147483647 w 24"/>
              <a:gd name="T21" fmla="*/ 2147483647 h 18"/>
              <a:gd name="T22" fmla="*/ 2147483647 w 24"/>
              <a:gd name="T23" fmla="*/ 2147483647 h 18"/>
              <a:gd name="T24" fmla="*/ 2147483647 w 24"/>
              <a:gd name="T25" fmla="*/ 2147483647 h 18"/>
              <a:gd name="T26" fmla="*/ 2147483647 w 24"/>
              <a:gd name="T27" fmla="*/ 2147483647 h 18"/>
              <a:gd name="T28" fmla="*/ 2147483647 w 24"/>
              <a:gd name="T29" fmla="*/ 2147483647 h 18"/>
              <a:gd name="T30" fmla="*/ 2147483647 w 24"/>
              <a:gd name="T31" fmla="*/ 2147483647 h 18"/>
              <a:gd name="T32" fmla="*/ 2147483647 w 24"/>
              <a:gd name="T33" fmla="*/ 0 h 18"/>
              <a:gd name="T34" fmla="*/ 2147483647 w 24"/>
              <a:gd name="T35" fmla="*/ 0 h 18"/>
              <a:gd name="T36" fmla="*/ 2147483647 w 24"/>
              <a:gd name="T37" fmla="*/ 2147483647 h 18"/>
              <a:gd name="T38" fmla="*/ 2147483647 w 24"/>
              <a:gd name="T39" fmla="*/ 2147483647 h 18"/>
              <a:gd name="T40" fmla="*/ 2147483647 w 24"/>
              <a:gd name="T41" fmla="*/ 2147483647 h 18"/>
              <a:gd name="T42" fmla="*/ 0 w 24"/>
              <a:gd name="T43" fmla="*/ 2147483647 h 18"/>
              <a:gd name="T44" fmla="*/ 2147483647 w 24"/>
              <a:gd name="T45" fmla="*/ 2147483647 h 18"/>
              <a:gd name="T46" fmla="*/ 2147483647 w 24"/>
              <a:gd name="T47" fmla="*/ 2147483647 h 18"/>
              <a:gd name="T48" fmla="*/ 2147483647 w 24"/>
              <a:gd name="T49" fmla="*/ 2147483647 h 18"/>
              <a:gd name="T50" fmla="*/ 2147483647 w 24"/>
              <a:gd name="T51" fmla="*/ 2147483647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4"/>
              <a:gd name="T79" fmla="*/ 0 h 18"/>
              <a:gd name="T80" fmla="*/ 24 w 24"/>
              <a:gd name="T81" fmla="*/ 18 h 1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02" name="Freeform 304"/>
          <p:cNvSpPr>
            <a:spLocks/>
          </p:cNvSpPr>
          <p:nvPr/>
        </p:nvSpPr>
        <p:spPr bwMode="auto">
          <a:xfrm>
            <a:off x="5634221" y="4067241"/>
            <a:ext cx="147638" cy="111125"/>
          </a:xfrm>
          <a:custGeom>
            <a:avLst/>
            <a:gdLst>
              <a:gd name="T0" fmla="*/ 2147483647 w 114"/>
              <a:gd name="T1" fmla="*/ 2147483647 h 85"/>
              <a:gd name="T2" fmla="*/ 2147483647 w 114"/>
              <a:gd name="T3" fmla="*/ 2147483647 h 85"/>
              <a:gd name="T4" fmla="*/ 2147483647 w 114"/>
              <a:gd name="T5" fmla="*/ 2147483647 h 85"/>
              <a:gd name="T6" fmla="*/ 2147483647 w 114"/>
              <a:gd name="T7" fmla="*/ 2147483647 h 85"/>
              <a:gd name="T8" fmla="*/ 2147483647 w 114"/>
              <a:gd name="T9" fmla="*/ 2147483647 h 85"/>
              <a:gd name="T10" fmla="*/ 2147483647 w 114"/>
              <a:gd name="T11" fmla="*/ 2147483647 h 85"/>
              <a:gd name="T12" fmla="*/ 2147483647 w 114"/>
              <a:gd name="T13" fmla="*/ 2147483647 h 85"/>
              <a:gd name="T14" fmla="*/ 2147483647 w 114"/>
              <a:gd name="T15" fmla="*/ 2147483647 h 85"/>
              <a:gd name="T16" fmla="*/ 2147483647 w 114"/>
              <a:gd name="T17" fmla="*/ 2147483647 h 85"/>
              <a:gd name="T18" fmla="*/ 2147483647 w 114"/>
              <a:gd name="T19" fmla="*/ 2147483647 h 85"/>
              <a:gd name="T20" fmla="*/ 2147483647 w 114"/>
              <a:gd name="T21" fmla="*/ 2147483647 h 85"/>
              <a:gd name="T22" fmla="*/ 2147483647 w 114"/>
              <a:gd name="T23" fmla="*/ 0 h 85"/>
              <a:gd name="T24" fmla="*/ 2147483647 w 114"/>
              <a:gd name="T25" fmla="*/ 2147483647 h 85"/>
              <a:gd name="T26" fmla="*/ 2147483647 w 114"/>
              <a:gd name="T27" fmla="*/ 2147483647 h 85"/>
              <a:gd name="T28" fmla="*/ 0 w 114"/>
              <a:gd name="T29" fmla="*/ 2147483647 h 85"/>
              <a:gd name="T30" fmla="*/ 2147483647 w 114"/>
              <a:gd name="T31" fmla="*/ 2147483647 h 85"/>
              <a:gd name="T32" fmla="*/ 2147483647 w 114"/>
              <a:gd name="T33" fmla="*/ 2147483647 h 85"/>
              <a:gd name="T34" fmla="*/ 2147483647 w 114"/>
              <a:gd name="T35" fmla="*/ 2147483647 h 85"/>
              <a:gd name="T36" fmla="*/ 2147483647 w 114"/>
              <a:gd name="T37" fmla="*/ 2147483647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14"/>
              <a:gd name="T58" fmla="*/ 0 h 85"/>
              <a:gd name="T59" fmla="*/ 114 w 114"/>
              <a:gd name="T60" fmla="*/ 85 h 8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03" name="Freeform 305"/>
          <p:cNvSpPr>
            <a:spLocks/>
          </p:cNvSpPr>
          <p:nvPr/>
        </p:nvSpPr>
        <p:spPr bwMode="auto">
          <a:xfrm>
            <a:off x="5642159" y="3795779"/>
            <a:ext cx="298450" cy="319087"/>
          </a:xfrm>
          <a:custGeom>
            <a:avLst/>
            <a:gdLst>
              <a:gd name="T0" fmla="*/ 2147483647 w 38"/>
              <a:gd name="T1" fmla="*/ 2147483647 h 41"/>
              <a:gd name="T2" fmla="*/ 2147483647 w 38"/>
              <a:gd name="T3" fmla="*/ 2147483647 h 41"/>
              <a:gd name="T4" fmla="*/ 2147483647 w 38"/>
              <a:gd name="T5" fmla="*/ 2147483647 h 41"/>
              <a:gd name="T6" fmla="*/ 2147483647 w 38"/>
              <a:gd name="T7" fmla="*/ 2147483647 h 41"/>
              <a:gd name="T8" fmla="*/ 2147483647 w 38"/>
              <a:gd name="T9" fmla="*/ 2147483647 h 41"/>
              <a:gd name="T10" fmla="*/ 2147483647 w 38"/>
              <a:gd name="T11" fmla="*/ 2147483647 h 41"/>
              <a:gd name="T12" fmla="*/ 2147483647 w 38"/>
              <a:gd name="T13" fmla="*/ 2147483647 h 41"/>
              <a:gd name="T14" fmla="*/ 2147483647 w 38"/>
              <a:gd name="T15" fmla="*/ 2147483647 h 41"/>
              <a:gd name="T16" fmla="*/ 2147483647 w 38"/>
              <a:gd name="T17" fmla="*/ 2147483647 h 41"/>
              <a:gd name="T18" fmla="*/ 2147483647 w 38"/>
              <a:gd name="T19" fmla="*/ 2147483647 h 41"/>
              <a:gd name="T20" fmla="*/ 2147483647 w 38"/>
              <a:gd name="T21" fmla="*/ 2147483647 h 41"/>
              <a:gd name="T22" fmla="*/ 2147483647 w 38"/>
              <a:gd name="T23" fmla="*/ 2147483647 h 41"/>
              <a:gd name="T24" fmla="*/ 2147483647 w 38"/>
              <a:gd name="T25" fmla="*/ 2147483647 h 41"/>
              <a:gd name="T26" fmla="*/ 2147483647 w 38"/>
              <a:gd name="T27" fmla="*/ 0 h 41"/>
              <a:gd name="T28" fmla="*/ 2147483647 w 38"/>
              <a:gd name="T29" fmla="*/ 2147483647 h 41"/>
              <a:gd name="T30" fmla="*/ 2147483647 w 38"/>
              <a:gd name="T31" fmla="*/ 2147483647 h 41"/>
              <a:gd name="T32" fmla="*/ 2147483647 w 38"/>
              <a:gd name="T33" fmla="*/ 2147483647 h 41"/>
              <a:gd name="T34" fmla="*/ 2147483647 w 38"/>
              <a:gd name="T35" fmla="*/ 2147483647 h 41"/>
              <a:gd name="T36" fmla="*/ 2147483647 w 38"/>
              <a:gd name="T37" fmla="*/ 2147483647 h 41"/>
              <a:gd name="T38" fmla="*/ 2147483647 w 38"/>
              <a:gd name="T39" fmla="*/ 2147483647 h 41"/>
              <a:gd name="T40" fmla="*/ 0 w 38"/>
              <a:gd name="T41" fmla="*/ 2147483647 h 41"/>
              <a:gd name="T42" fmla="*/ 2147483647 w 38"/>
              <a:gd name="T43" fmla="*/ 2147483647 h 41"/>
              <a:gd name="T44" fmla="*/ 2147483647 w 38"/>
              <a:gd name="T45" fmla="*/ 2147483647 h 41"/>
              <a:gd name="T46" fmla="*/ 2147483647 w 38"/>
              <a:gd name="T47" fmla="*/ 2147483647 h 41"/>
              <a:gd name="T48" fmla="*/ 2147483647 w 38"/>
              <a:gd name="T49" fmla="*/ 2147483647 h 41"/>
              <a:gd name="T50" fmla="*/ 2147483647 w 38"/>
              <a:gd name="T51" fmla="*/ 2147483647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8"/>
              <a:gd name="T79" fmla="*/ 0 h 41"/>
              <a:gd name="T80" fmla="*/ 38 w 38"/>
              <a:gd name="T81" fmla="*/ 41 h 4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04" name="Freeform 306"/>
          <p:cNvSpPr>
            <a:spLocks/>
          </p:cNvSpPr>
          <p:nvPr/>
        </p:nvSpPr>
        <p:spPr bwMode="auto">
          <a:xfrm>
            <a:off x="6669272" y="3662428"/>
            <a:ext cx="282575" cy="273050"/>
          </a:xfrm>
          <a:custGeom>
            <a:avLst/>
            <a:gdLst>
              <a:gd name="T0" fmla="*/ 0 w 36"/>
              <a:gd name="T1" fmla="*/ 2147483647 h 35"/>
              <a:gd name="T2" fmla="*/ 2147483647 w 36"/>
              <a:gd name="T3" fmla="*/ 2147483647 h 35"/>
              <a:gd name="T4" fmla="*/ 2147483647 w 36"/>
              <a:gd name="T5" fmla="*/ 2147483647 h 35"/>
              <a:gd name="T6" fmla="*/ 2147483647 w 36"/>
              <a:gd name="T7" fmla="*/ 2147483647 h 35"/>
              <a:gd name="T8" fmla="*/ 2147483647 w 36"/>
              <a:gd name="T9" fmla="*/ 2147483647 h 35"/>
              <a:gd name="T10" fmla="*/ 2147483647 w 36"/>
              <a:gd name="T11" fmla="*/ 2147483647 h 35"/>
              <a:gd name="T12" fmla="*/ 2147483647 w 36"/>
              <a:gd name="T13" fmla="*/ 2147483647 h 35"/>
              <a:gd name="T14" fmla="*/ 2147483647 w 36"/>
              <a:gd name="T15" fmla="*/ 2147483647 h 35"/>
              <a:gd name="T16" fmla="*/ 2147483647 w 36"/>
              <a:gd name="T17" fmla="*/ 2147483647 h 35"/>
              <a:gd name="T18" fmla="*/ 2147483647 w 36"/>
              <a:gd name="T19" fmla="*/ 2147483647 h 35"/>
              <a:gd name="T20" fmla="*/ 2147483647 w 36"/>
              <a:gd name="T21" fmla="*/ 2147483647 h 35"/>
              <a:gd name="T22" fmla="*/ 2147483647 w 36"/>
              <a:gd name="T23" fmla="*/ 2147483647 h 35"/>
              <a:gd name="T24" fmla="*/ 2147483647 w 36"/>
              <a:gd name="T25" fmla="*/ 2147483647 h 35"/>
              <a:gd name="T26" fmla="*/ 2147483647 w 36"/>
              <a:gd name="T27" fmla="*/ 2147483647 h 35"/>
              <a:gd name="T28" fmla="*/ 2147483647 w 36"/>
              <a:gd name="T29" fmla="*/ 2147483647 h 35"/>
              <a:gd name="T30" fmla="*/ 2147483647 w 36"/>
              <a:gd name="T31" fmla="*/ 2147483647 h 35"/>
              <a:gd name="T32" fmla="*/ 2147483647 w 36"/>
              <a:gd name="T33" fmla="*/ 2147483647 h 35"/>
              <a:gd name="T34" fmla="*/ 2147483647 w 36"/>
              <a:gd name="T35" fmla="*/ 2147483647 h 35"/>
              <a:gd name="T36" fmla="*/ 2147483647 w 36"/>
              <a:gd name="T37" fmla="*/ 2147483647 h 35"/>
              <a:gd name="T38" fmla="*/ 2147483647 w 36"/>
              <a:gd name="T39" fmla="*/ 2147483647 h 35"/>
              <a:gd name="T40" fmla="*/ 2147483647 w 36"/>
              <a:gd name="T41" fmla="*/ 0 h 35"/>
              <a:gd name="T42" fmla="*/ 2147483647 w 36"/>
              <a:gd name="T43" fmla="*/ 0 h 35"/>
              <a:gd name="T44" fmla="*/ 2147483647 w 36"/>
              <a:gd name="T45" fmla="*/ 2147483647 h 35"/>
              <a:gd name="T46" fmla="*/ 0 w 36"/>
              <a:gd name="T47" fmla="*/ 2147483647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6"/>
              <a:gd name="T73" fmla="*/ 0 h 35"/>
              <a:gd name="T74" fmla="*/ 36 w 36"/>
              <a:gd name="T75" fmla="*/ 35 h 3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05" name="Freeform 307"/>
          <p:cNvSpPr>
            <a:spLocks/>
          </p:cNvSpPr>
          <p:nvPr/>
        </p:nvSpPr>
        <p:spPr bwMode="auto">
          <a:xfrm>
            <a:off x="6283510" y="3614804"/>
            <a:ext cx="409575" cy="388937"/>
          </a:xfrm>
          <a:custGeom>
            <a:avLst/>
            <a:gdLst>
              <a:gd name="T0" fmla="*/ 2147483647 w 52"/>
              <a:gd name="T1" fmla="*/ 2147483647 h 50"/>
              <a:gd name="T2" fmla="*/ 2147483647 w 52"/>
              <a:gd name="T3" fmla="*/ 2147483647 h 50"/>
              <a:gd name="T4" fmla="*/ 2147483647 w 52"/>
              <a:gd name="T5" fmla="*/ 2147483647 h 50"/>
              <a:gd name="T6" fmla="*/ 0 w 52"/>
              <a:gd name="T7" fmla="*/ 2147483647 h 50"/>
              <a:gd name="T8" fmla="*/ 0 w 52"/>
              <a:gd name="T9" fmla="*/ 2147483647 h 50"/>
              <a:gd name="T10" fmla="*/ 2147483647 w 52"/>
              <a:gd name="T11" fmla="*/ 2147483647 h 50"/>
              <a:gd name="T12" fmla="*/ 2147483647 w 52"/>
              <a:gd name="T13" fmla="*/ 2147483647 h 50"/>
              <a:gd name="T14" fmla="*/ 2147483647 w 52"/>
              <a:gd name="T15" fmla="*/ 2147483647 h 50"/>
              <a:gd name="T16" fmla="*/ 2147483647 w 52"/>
              <a:gd name="T17" fmla="*/ 2147483647 h 50"/>
              <a:gd name="T18" fmla="*/ 2147483647 w 52"/>
              <a:gd name="T19" fmla="*/ 2147483647 h 50"/>
              <a:gd name="T20" fmla="*/ 2147483647 w 52"/>
              <a:gd name="T21" fmla="*/ 2147483647 h 50"/>
              <a:gd name="T22" fmla="*/ 2147483647 w 52"/>
              <a:gd name="T23" fmla="*/ 2147483647 h 50"/>
              <a:gd name="T24" fmla="*/ 2147483647 w 52"/>
              <a:gd name="T25" fmla="*/ 2147483647 h 50"/>
              <a:gd name="T26" fmla="*/ 2147483647 w 52"/>
              <a:gd name="T27" fmla="*/ 2147483647 h 50"/>
              <a:gd name="T28" fmla="*/ 2147483647 w 52"/>
              <a:gd name="T29" fmla="*/ 2147483647 h 50"/>
              <a:gd name="T30" fmla="*/ 2147483647 w 52"/>
              <a:gd name="T31" fmla="*/ 2147483647 h 50"/>
              <a:gd name="T32" fmla="*/ 2147483647 w 52"/>
              <a:gd name="T33" fmla="*/ 2147483647 h 50"/>
              <a:gd name="T34" fmla="*/ 2147483647 w 52"/>
              <a:gd name="T35" fmla="*/ 2147483647 h 50"/>
              <a:gd name="T36" fmla="*/ 2147483647 w 52"/>
              <a:gd name="T37" fmla="*/ 2147483647 h 50"/>
              <a:gd name="T38" fmla="*/ 2147483647 w 52"/>
              <a:gd name="T39" fmla="*/ 2147483647 h 50"/>
              <a:gd name="T40" fmla="*/ 2147483647 w 52"/>
              <a:gd name="T41" fmla="*/ 2147483647 h 50"/>
              <a:gd name="T42" fmla="*/ 2147483647 w 52"/>
              <a:gd name="T43" fmla="*/ 2147483647 h 50"/>
              <a:gd name="T44" fmla="*/ 2147483647 w 52"/>
              <a:gd name="T45" fmla="*/ 2147483647 h 50"/>
              <a:gd name="T46" fmla="*/ 2147483647 w 52"/>
              <a:gd name="T47" fmla="*/ 2147483647 h 50"/>
              <a:gd name="T48" fmla="*/ 2147483647 w 52"/>
              <a:gd name="T49" fmla="*/ 2147483647 h 50"/>
              <a:gd name="T50" fmla="*/ 2147483647 w 52"/>
              <a:gd name="T51" fmla="*/ 2147483647 h 50"/>
              <a:gd name="T52" fmla="*/ 2147483647 w 52"/>
              <a:gd name="T53" fmla="*/ 2147483647 h 50"/>
              <a:gd name="T54" fmla="*/ 2147483647 w 52"/>
              <a:gd name="T55" fmla="*/ 2147483647 h 50"/>
              <a:gd name="T56" fmla="*/ 2147483647 w 52"/>
              <a:gd name="T57" fmla="*/ 2147483647 h 50"/>
              <a:gd name="T58" fmla="*/ 2147483647 w 52"/>
              <a:gd name="T59" fmla="*/ 2147483647 h 50"/>
              <a:gd name="T60" fmla="*/ 2147483647 w 52"/>
              <a:gd name="T61" fmla="*/ 2147483647 h 50"/>
              <a:gd name="T62" fmla="*/ 2147483647 w 52"/>
              <a:gd name="T63" fmla="*/ 2147483647 h 50"/>
              <a:gd name="T64" fmla="*/ 2147483647 w 52"/>
              <a:gd name="T65" fmla="*/ 2147483647 h 50"/>
              <a:gd name="T66" fmla="*/ 2147483647 w 52"/>
              <a:gd name="T67" fmla="*/ 0 h 50"/>
              <a:gd name="T68" fmla="*/ 2147483647 w 52"/>
              <a:gd name="T69" fmla="*/ 2147483647 h 50"/>
              <a:gd name="T70" fmla="*/ 2147483647 w 52"/>
              <a:gd name="T71" fmla="*/ 2147483647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2"/>
              <a:gd name="T109" fmla="*/ 0 h 50"/>
              <a:gd name="T110" fmla="*/ 52 w 52"/>
              <a:gd name="T111" fmla="*/ 50 h 5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06" name="Freeform 308"/>
          <p:cNvSpPr>
            <a:spLocks/>
          </p:cNvSpPr>
          <p:nvPr/>
        </p:nvSpPr>
        <p:spPr bwMode="auto">
          <a:xfrm>
            <a:off x="6243821" y="3498916"/>
            <a:ext cx="103188" cy="193675"/>
          </a:xfrm>
          <a:custGeom>
            <a:avLst/>
            <a:gdLst>
              <a:gd name="T0" fmla="*/ 2147483647 w 78"/>
              <a:gd name="T1" fmla="*/ 2147483647 h 150"/>
              <a:gd name="T2" fmla="*/ 2147483647 w 78"/>
              <a:gd name="T3" fmla="*/ 2147483647 h 150"/>
              <a:gd name="T4" fmla="*/ 2147483647 w 78"/>
              <a:gd name="T5" fmla="*/ 2147483647 h 150"/>
              <a:gd name="T6" fmla="*/ 0 w 78"/>
              <a:gd name="T7" fmla="*/ 2147483647 h 150"/>
              <a:gd name="T8" fmla="*/ 0 w 78"/>
              <a:gd name="T9" fmla="*/ 2147483647 h 150"/>
              <a:gd name="T10" fmla="*/ 2147483647 w 78"/>
              <a:gd name="T11" fmla="*/ 2147483647 h 150"/>
              <a:gd name="T12" fmla="*/ 2147483647 w 78"/>
              <a:gd name="T13" fmla="*/ 2147483647 h 150"/>
              <a:gd name="T14" fmla="*/ 2147483647 w 78"/>
              <a:gd name="T15" fmla="*/ 2147483647 h 150"/>
              <a:gd name="T16" fmla="*/ 2147483647 w 78"/>
              <a:gd name="T17" fmla="*/ 2147483647 h 150"/>
              <a:gd name="T18" fmla="*/ 2147483647 w 78"/>
              <a:gd name="T19" fmla="*/ 2147483647 h 150"/>
              <a:gd name="T20" fmla="*/ 2147483647 w 78"/>
              <a:gd name="T21" fmla="*/ 2147483647 h 150"/>
              <a:gd name="T22" fmla="*/ 2147483647 w 78"/>
              <a:gd name="T23" fmla="*/ 2147483647 h 150"/>
              <a:gd name="T24" fmla="*/ 2147483647 w 78"/>
              <a:gd name="T25" fmla="*/ 2147483647 h 150"/>
              <a:gd name="T26" fmla="*/ 2147483647 w 78"/>
              <a:gd name="T27" fmla="*/ 2147483647 h 150"/>
              <a:gd name="T28" fmla="*/ 2147483647 w 78"/>
              <a:gd name="T29" fmla="*/ 2147483647 h 150"/>
              <a:gd name="T30" fmla="*/ 2147483647 w 78"/>
              <a:gd name="T31" fmla="*/ 2147483647 h 150"/>
              <a:gd name="T32" fmla="*/ 2147483647 w 78"/>
              <a:gd name="T33" fmla="*/ 2147483647 h 150"/>
              <a:gd name="T34" fmla="*/ 2147483647 w 78"/>
              <a:gd name="T35" fmla="*/ 2147483647 h 150"/>
              <a:gd name="T36" fmla="*/ 2147483647 w 78"/>
              <a:gd name="T37" fmla="*/ 0 h 150"/>
              <a:gd name="T38" fmla="*/ 2147483647 w 78"/>
              <a:gd name="T39" fmla="*/ 0 h 150"/>
              <a:gd name="T40" fmla="*/ 2147483647 w 78"/>
              <a:gd name="T41" fmla="*/ 2147483647 h 150"/>
              <a:gd name="T42" fmla="*/ 2147483647 w 78"/>
              <a:gd name="T43" fmla="*/ 2147483647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78"/>
              <a:gd name="T67" fmla="*/ 0 h 150"/>
              <a:gd name="T68" fmla="*/ 78 w 78"/>
              <a:gd name="T69" fmla="*/ 150 h 15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07" name="Freeform 309"/>
          <p:cNvSpPr>
            <a:spLocks/>
          </p:cNvSpPr>
          <p:nvPr/>
        </p:nvSpPr>
        <p:spPr bwMode="auto">
          <a:xfrm>
            <a:off x="5737409" y="3544953"/>
            <a:ext cx="296862" cy="227012"/>
          </a:xfrm>
          <a:custGeom>
            <a:avLst/>
            <a:gdLst>
              <a:gd name="T0" fmla="*/ 2147483647 w 228"/>
              <a:gd name="T1" fmla="*/ 2147483647 h 174"/>
              <a:gd name="T2" fmla="*/ 2147483647 w 228"/>
              <a:gd name="T3" fmla="*/ 2147483647 h 174"/>
              <a:gd name="T4" fmla="*/ 2147483647 w 228"/>
              <a:gd name="T5" fmla="*/ 2147483647 h 174"/>
              <a:gd name="T6" fmla="*/ 2147483647 w 228"/>
              <a:gd name="T7" fmla="*/ 2147483647 h 174"/>
              <a:gd name="T8" fmla="*/ 2147483647 w 228"/>
              <a:gd name="T9" fmla="*/ 2147483647 h 174"/>
              <a:gd name="T10" fmla="*/ 2147483647 w 228"/>
              <a:gd name="T11" fmla="*/ 2147483647 h 174"/>
              <a:gd name="T12" fmla="*/ 2147483647 w 228"/>
              <a:gd name="T13" fmla="*/ 2147483647 h 174"/>
              <a:gd name="T14" fmla="*/ 2147483647 w 228"/>
              <a:gd name="T15" fmla="*/ 2147483647 h 174"/>
              <a:gd name="T16" fmla="*/ 2147483647 w 228"/>
              <a:gd name="T17" fmla="*/ 2147483647 h 174"/>
              <a:gd name="T18" fmla="*/ 2147483647 w 228"/>
              <a:gd name="T19" fmla="*/ 2147483647 h 174"/>
              <a:gd name="T20" fmla="*/ 2147483647 w 228"/>
              <a:gd name="T21" fmla="*/ 2147483647 h 174"/>
              <a:gd name="T22" fmla="*/ 2147483647 w 228"/>
              <a:gd name="T23" fmla="*/ 2147483647 h 174"/>
              <a:gd name="T24" fmla="*/ 2147483647 w 228"/>
              <a:gd name="T25" fmla="*/ 2147483647 h 174"/>
              <a:gd name="T26" fmla="*/ 2147483647 w 228"/>
              <a:gd name="T27" fmla="*/ 0 h 174"/>
              <a:gd name="T28" fmla="*/ 2147483647 w 228"/>
              <a:gd name="T29" fmla="*/ 2147483647 h 174"/>
              <a:gd name="T30" fmla="*/ 2147483647 w 228"/>
              <a:gd name="T31" fmla="*/ 2147483647 h 174"/>
              <a:gd name="T32" fmla="*/ 2147483647 w 228"/>
              <a:gd name="T33" fmla="*/ 2147483647 h 174"/>
              <a:gd name="T34" fmla="*/ 2147483647 w 228"/>
              <a:gd name="T35" fmla="*/ 2147483647 h 174"/>
              <a:gd name="T36" fmla="*/ 2147483647 w 228"/>
              <a:gd name="T37" fmla="*/ 2147483647 h 174"/>
              <a:gd name="T38" fmla="*/ 0 w 228"/>
              <a:gd name="T39" fmla="*/ 2147483647 h 174"/>
              <a:gd name="T40" fmla="*/ 2147483647 w 228"/>
              <a:gd name="T41" fmla="*/ 2147483647 h 174"/>
              <a:gd name="T42" fmla="*/ 2147483647 w 228"/>
              <a:gd name="T43" fmla="*/ 2147483647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8"/>
              <a:gd name="T67" fmla="*/ 0 h 174"/>
              <a:gd name="T68" fmla="*/ 228 w 228"/>
              <a:gd name="T69" fmla="*/ 174 h 17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08" name="Freeform 310"/>
          <p:cNvSpPr>
            <a:spLocks/>
          </p:cNvSpPr>
          <p:nvPr/>
        </p:nvSpPr>
        <p:spPr bwMode="auto">
          <a:xfrm>
            <a:off x="5648510" y="3771965"/>
            <a:ext cx="204787" cy="177800"/>
          </a:xfrm>
          <a:custGeom>
            <a:avLst/>
            <a:gdLst>
              <a:gd name="T0" fmla="*/ 2147483647 w 26"/>
              <a:gd name="T1" fmla="*/ 2147483647 h 23"/>
              <a:gd name="T2" fmla="*/ 2147483647 w 26"/>
              <a:gd name="T3" fmla="*/ 2147483647 h 23"/>
              <a:gd name="T4" fmla="*/ 2147483647 w 26"/>
              <a:gd name="T5" fmla="*/ 2147483647 h 23"/>
              <a:gd name="T6" fmla="*/ 2147483647 w 26"/>
              <a:gd name="T7" fmla="*/ 2147483647 h 23"/>
              <a:gd name="T8" fmla="*/ 2147483647 w 26"/>
              <a:gd name="T9" fmla="*/ 2147483647 h 23"/>
              <a:gd name="T10" fmla="*/ 2147483647 w 26"/>
              <a:gd name="T11" fmla="*/ 2147483647 h 23"/>
              <a:gd name="T12" fmla="*/ 2147483647 w 26"/>
              <a:gd name="T13" fmla="*/ 0 h 23"/>
              <a:gd name="T14" fmla="*/ 2147483647 w 26"/>
              <a:gd name="T15" fmla="*/ 0 h 23"/>
              <a:gd name="T16" fmla="*/ 2147483647 w 26"/>
              <a:gd name="T17" fmla="*/ 2147483647 h 23"/>
              <a:gd name="T18" fmla="*/ 2147483647 w 26"/>
              <a:gd name="T19" fmla="*/ 2147483647 h 23"/>
              <a:gd name="T20" fmla="*/ 0 w 26"/>
              <a:gd name="T21" fmla="*/ 2147483647 h 23"/>
              <a:gd name="T22" fmla="*/ 2147483647 w 26"/>
              <a:gd name="T23" fmla="*/ 2147483647 h 23"/>
              <a:gd name="T24" fmla="*/ 2147483647 w 26"/>
              <a:gd name="T25" fmla="*/ 2147483647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6"/>
              <a:gd name="T40" fmla="*/ 0 h 23"/>
              <a:gd name="T41" fmla="*/ 26 w 26"/>
              <a:gd name="T42" fmla="*/ 23 h 2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09" name="Freeform 311"/>
          <p:cNvSpPr>
            <a:spLocks/>
          </p:cNvSpPr>
          <p:nvPr/>
        </p:nvSpPr>
        <p:spPr bwMode="auto">
          <a:xfrm>
            <a:off x="5658034" y="4168841"/>
            <a:ext cx="61912" cy="47625"/>
          </a:xfrm>
          <a:custGeom>
            <a:avLst/>
            <a:gdLst>
              <a:gd name="T0" fmla="*/ 2147483647 w 48"/>
              <a:gd name="T1" fmla="*/ 2147483647 h 36"/>
              <a:gd name="T2" fmla="*/ 2147483647 w 48"/>
              <a:gd name="T3" fmla="*/ 2147483647 h 36"/>
              <a:gd name="T4" fmla="*/ 2147483647 w 48"/>
              <a:gd name="T5" fmla="*/ 0 h 36"/>
              <a:gd name="T6" fmla="*/ 2147483647 w 48"/>
              <a:gd name="T7" fmla="*/ 0 h 36"/>
              <a:gd name="T8" fmla="*/ 2147483647 w 48"/>
              <a:gd name="T9" fmla="*/ 2147483647 h 36"/>
              <a:gd name="T10" fmla="*/ 0 w 48"/>
              <a:gd name="T11" fmla="*/ 2147483647 h 36"/>
              <a:gd name="T12" fmla="*/ 2147483647 w 48"/>
              <a:gd name="T13" fmla="*/ 2147483647 h 36"/>
              <a:gd name="T14" fmla="*/ 2147483647 w 48"/>
              <a:gd name="T15" fmla="*/ 2147483647 h 36"/>
              <a:gd name="T16" fmla="*/ 2147483647 w 48"/>
              <a:gd name="T17" fmla="*/ 2147483647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"/>
              <a:gd name="T28" fmla="*/ 0 h 36"/>
              <a:gd name="T29" fmla="*/ 48 w 48"/>
              <a:gd name="T30" fmla="*/ 36 h 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10" name="Freeform 312"/>
          <p:cNvSpPr>
            <a:spLocks/>
          </p:cNvSpPr>
          <p:nvPr/>
        </p:nvSpPr>
        <p:spPr bwMode="auto">
          <a:xfrm>
            <a:off x="6607359" y="3897379"/>
            <a:ext cx="406400" cy="498475"/>
          </a:xfrm>
          <a:custGeom>
            <a:avLst/>
            <a:gdLst>
              <a:gd name="T0" fmla="*/ 2147483647 w 52"/>
              <a:gd name="T1" fmla="*/ 2147483647 h 64"/>
              <a:gd name="T2" fmla="*/ 2147483647 w 52"/>
              <a:gd name="T3" fmla="*/ 2147483647 h 64"/>
              <a:gd name="T4" fmla="*/ 2147483647 w 52"/>
              <a:gd name="T5" fmla="*/ 2147483647 h 64"/>
              <a:gd name="T6" fmla="*/ 2147483647 w 52"/>
              <a:gd name="T7" fmla="*/ 2147483647 h 64"/>
              <a:gd name="T8" fmla="*/ 2147483647 w 52"/>
              <a:gd name="T9" fmla="*/ 2147483647 h 64"/>
              <a:gd name="T10" fmla="*/ 2147483647 w 52"/>
              <a:gd name="T11" fmla="*/ 2147483647 h 64"/>
              <a:gd name="T12" fmla="*/ 2147483647 w 52"/>
              <a:gd name="T13" fmla="*/ 2147483647 h 64"/>
              <a:gd name="T14" fmla="*/ 2147483647 w 52"/>
              <a:gd name="T15" fmla="*/ 2147483647 h 64"/>
              <a:gd name="T16" fmla="*/ 2147483647 w 52"/>
              <a:gd name="T17" fmla="*/ 2147483647 h 64"/>
              <a:gd name="T18" fmla="*/ 0 w 52"/>
              <a:gd name="T19" fmla="*/ 2147483647 h 64"/>
              <a:gd name="T20" fmla="*/ 2147483647 w 52"/>
              <a:gd name="T21" fmla="*/ 2147483647 h 64"/>
              <a:gd name="T22" fmla="*/ 2147483647 w 52"/>
              <a:gd name="T23" fmla="*/ 2147483647 h 64"/>
              <a:gd name="T24" fmla="*/ 2147483647 w 52"/>
              <a:gd name="T25" fmla="*/ 2147483647 h 64"/>
              <a:gd name="T26" fmla="*/ 2147483647 w 52"/>
              <a:gd name="T27" fmla="*/ 2147483647 h 64"/>
              <a:gd name="T28" fmla="*/ 2147483647 w 52"/>
              <a:gd name="T29" fmla="*/ 2147483647 h 64"/>
              <a:gd name="T30" fmla="*/ 2147483647 w 52"/>
              <a:gd name="T31" fmla="*/ 2147483647 h 64"/>
              <a:gd name="T32" fmla="*/ 2147483647 w 52"/>
              <a:gd name="T33" fmla="*/ 2147483647 h 64"/>
              <a:gd name="T34" fmla="*/ 2147483647 w 52"/>
              <a:gd name="T35" fmla="*/ 2147483647 h 64"/>
              <a:gd name="T36" fmla="*/ 2147483647 w 52"/>
              <a:gd name="T37" fmla="*/ 2147483647 h 64"/>
              <a:gd name="T38" fmla="*/ 2147483647 w 52"/>
              <a:gd name="T39" fmla="*/ 2147483647 h 64"/>
              <a:gd name="T40" fmla="*/ 2147483647 w 52"/>
              <a:gd name="T41" fmla="*/ 2147483647 h 64"/>
              <a:gd name="T42" fmla="*/ 2147483647 w 52"/>
              <a:gd name="T43" fmla="*/ 2147483647 h 64"/>
              <a:gd name="T44" fmla="*/ 2147483647 w 52"/>
              <a:gd name="T45" fmla="*/ 2147483647 h 64"/>
              <a:gd name="T46" fmla="*/ 2147483647 w 52"/>
              <a:gd name="T47" fmla="*/ 2147483647 h 64"/>
              <a:gd name="T48" fmla="*/ 2147483647 w 52"/>
              <a:gd name="T49" fmla="*/ 2147483647 h 64"/>
              <a:gd name="T50" fmla="*/ 2147483647 w 52"/>
              <a:gd name="T51" fmla="*/ 2147483647 h 64"/>
              <a:gd name="T52" fmla="*/ 2147483647 w 52"/>
              <a:gd name="T53" fmla="*/ 2147483647 h 64"/>
              <a:gd name="T54" fmla="*/ 2147483647 w 52"/>
              <a:gd name="T55" fmla="*/ 2147483647 h 64"/>
              <a:gd name="T56" fmla="*/ 2147483647 w 52"/>
              <a:gd name="T57" fmla="*/ 2147483647 h 64"/>
              <a:gd name="T58" fmla="*/ 2147483647 w 52"/>
              <a:gd name="T59" fmla="*/ 2147483647 h 64"/>
              <a:gd name="T60" fmla="*/ 2147483647 w 52"/>
              <a:gd name="T61" fmla="*/ 2147483647 h 64"/>
              <a:gd name="T62" fmla="*/ 2147483647 w 52"/>
              <a:gd name="T63" fmla="*/ 2147483647 h 64"/>
              <a:gd name="T64" fmla="*/ 2147483647 w 52"/>
              <a:gd name="T65" fmla="*/ 2147483647 h 64"/>
              <a:gd name="T66" fmla="*/ 2147483647 w 52"/>
              <a:gd name="T67" fmla="*/ 2147483647 h 64"/>
              <a:gd name="T68" fmla="*/ 2147483647 w 52"/>
              <a:gd name="T69" fmla="*/ 2147483647 h 64"/>
              <a:gd name="T70" fmla="*/ 2147483647 w 52"/>
              <a:gd name="T71" fmla="*/ 0 h 64"/>
              <a:gd name="T72" fmla="*/ 2147483647 w 52"/>
              <a:gd name="T73" fmla="*/ 2147483647 h 64"/>
              <a:gd name="T74" fmla="*/ 2147483647 w 52"/>
              <a:gd name="T75" fmla="*/ 2147483647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2"/>
              <a:gd name="T115" fmla="*/ 0 h 64"/>
              <a:gd name="T116" fmla="*/ 52 w 52"/>
              <a:gd name="T117" fmla="*/ 64 h 6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11" name="Freeform 313"/>
          <p:cNvSpPr>
            <a:spLocks/>
          </p:cNvSpPr>
          <p:nvPr/>
        </p:nvSpPr>
        <p:spPr bwMode="auto">
          <a:xfrm>
            <a:off x="5853297" y="4224404"/>
            <a:ext cx="149225" cy="147637"/>
          </a:xfrm>
          <a:custGeom>
            <a:avLst/>
            <a:gdLst>
              <a:gd name="T0" fmla="*/ 2147483647 w 19"/>
              <a:gd name="T1" fmla="*/ 2147483647 h 19"/>
              <a:gd name="T2" fmla="*/ 2147483647 w 19"/>
              <a:gd name="T3" fmla="*/ 2147483647 h 19"/>
              <a:gd name="T4" fmla="*/ 2147483647 w 19"/>
              <a:gd name="T5" fmla="*/ 2147483647 h 19"/>
              <a:gd name="T6" fmla="*/ 2147483647 w 19"/>
              <a:gd name="T7" fmla="*/ 2147483647 h 19"/>
              <a:gd name="T8" fmla="*/ 2147483647 w 19"/>
              <a:gd name="T9" fmla="*/ 2147483647 h 19"/>
              <a:gd name="T10" fmla="*/ 2147483647 w 19"/>
              <a:gd name="T11" fmla="*/ 2147483647 h 19"/>
              <a:gd name="T12" fmla="*/ 2147483647 w 19"/>
              <a:gd name="T13" fmla="*/ 0 h 19"/>
              <a:gd name="T14" fmla="*/ 2147483647 w 19"/>
              <a:gd name="T15" fmla="*/ 0 h 19"/>
              <a:gd name="T16" fmla="*/ 2147483647 w 19"/>
              <a:gd name="T17" fmla="*/ 0 h 19"/>
              <a:gd name="T18" fmla="*/ 2147483647 w 19"/>
              <a:gd name="T19" fmla="*/ 2147483647 h 19"/>
              <a:gd name="T20" fmla="*/ 2147483647 w 19"/>
              <a:gd name="T21" fmla="*/ 2147483647 h 19"/>
              <a:gd name="T22" fmla="*/ 2147483647 w 19"/>
              <a:gd name="T23" fmla="*/ 2147483647 h 19"/>
              <a:gd name="T24" fmla="*/ 2147483647 w 19"/>
              <a:gd name="T25" fmla="*/ 2147483647 h 19"/>
              <a:gd name="T26" fmla="*/ 0 w 19"/>
              <a:gd name="T27" fmla="*/ 2147483647 h 19"/>
              <a:gd name="T28" fmla="*/ 2147483647 w 19"/>
              <a:gd name="T29" fmla="*/ 2147483647 h 19"/>
              <a:gd name="T30" fmla="*/ 2147483647 w 19"/>
              <a:gd name="T31" fmla="*/ 2147483647 h 19"/>
              <a:gd name="T32" fmla="*/ 2147483647 w 19"/>
              <a:gd name="T33" fmla="*/ 2147483647 h 19"/>
              <a:gd name="T34" fmla="*/ 2147483647 w 19"/>
              <a:gd name="T35" fmla="*/ 2147483647 h 19"/>
              <a:gd name="T36" fmla="*/ 2147483647 w 19"/>
              <a:gd name="T37" fmla="*/ 2147483647 h 19"/>
              <a:gd name="T38" fmla="*/ 2147483647 w 19"/>
              <a:gd name="T39" fmla="*/ 2147483647 h 19"/>
              <a:gd name="T40" fmla="*/ 2147483647 w 19"/>
              <a:gd name="T41" fmla="*/ 2147483647 h 19"/>
              <a:gd name="T42" fmla="*/ 2147483647 w 19"/>
              <a:gd name="T43" fmla="*/ 2147483647 h 19"/>
              <a:gd name="T44" fmla="*/ 2147483647 w 19"/>
              <a:gd name="T45" fmla="*/ 2147483647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9"/>
              <a:gd name="T70" fmla="*/ 0 h 19"/>
              <a:gd name="T71" fmla="*/ 19 w 19"/>
              <a:gd name="T72" fmla="*/ 19 h 1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12" name="Freeform 314"/>
          <p:cNvSpPr>
            <a:spLocks/>
          </p:cNvSpPr>
          <p:nvPr/>
        </p:nvSpPr>
        <p:spPr bwMode="auto">
          <a:xfrm>
            <a:off x="5777097" y="4279966"/>
            <a:ext cx="106363" cy="92075"/>
          </a:xfrm>
          <a:custGeom>
            <a:avLst/>
            <a:gdLst>
              <a:gd name="T0" fmla="*/ 2147483647 w 14"/>
              <a:gd name="T1" fmla="*/ 2147483647 h 12"/>
              <a:gd name="T2" fmla="*/ 2147483647 w 14"/>
              <a:gd name="T3" fmla="*/ 2147483647 h 12"/>
              <a:gd name="T4" fmla="*/ 2147483647 w 14"/>
              <a:gd name="T5" fmla="*/ 2147483647 h 12"/>
              <a:gd name="T6" fmla="*/ 2147483647 w 14"/>
              <a:gd name="T7" fmla="*/ 2147483647 h 12"/>
              <a:gd name="T8" fmla="*/ 2147483647 w 14"/>
              <a:gd name="T9" fmla="*/ 2147483647 h 12"/>
              <a:gd name="T10" fmla="*/ 2147483647 w 14"/>
              <a:gd name="T11" fmla="*/ 0 h 12"/>
              <a:gd name="T12" fmla="*/ 2147483647 w 14"/>
              <a:gd name="T13" fmla="*/ 2147483647 h 12"/>
              <a:gd name="T14" fmla="*/ 2147483647 w 14"/>
              <a:gd name="T15" fmla="*/ 2147483647 h 12"/>
              <a:gd name="T16" fmla="*/ 0 w 14"/>
              <a:gd name="T17" fmla="*/ 2147483647 h 12"/>
              <a:gd name="T18" fmla="*/ 2147483647 w 14"/>
              <a:gd name="T19" fmla="*/ 2147483647 h 12"/>
              <a:gd name="T20" fmla="*/ 2147483647 w 14"/>
              <a:gd name="T21" fmla="*/ 2147483647 h 12"/>
              <a:gd name="T22" fmla="*/ 2147483647 w 14"/>
              <a:gd name="T23" fmla="*/ 2147483647 h 12"/>
              <a:gd name="T24" fmla="*/ 2147483647 w 14"/>
              <a:gd name="T25" fmla="*/ 2147483647 h 12"/>
              <a:gd name="T26" fmla="*/ 2147483647 w 14"/>
              <a:gd name="T27" fmla="*/ 2147483647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4"/>
              <a:gd name="T43" fmla="*/ 0 h 12"/>
              <a:gd name="T44" fmla="*/ 14 w 14"/>
              <a:gd name="T45" fmla="*/ 12 h 1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13" name="Freeform 315"/>
          <p:cNvSpPr>
            <a:spLocks/>
          </p:cNvSpPr>
          <p:nvPr/>
        </p:nvSpPr>
        <p:spPr bwMode="auto">
          <a:xfrm>
            <a:off x="5727885" y="4248215"/>
            <a:ext cx="79375" cy="69850"/>
          </a:xfrm>
          <a:custGeom>
            <a:avLst/>
            <a:gdLst>
              <a:gd name="T0" fmla="*/ 2147483647 w 60"/>
              <a:gd name="T1" fmla="*/ 2147483647 h 54"/>
              <a:gd name="T2" fmla="*/ 2147483647 w 60"/>
              <a:gd name="T3" fmla="*/ 2147483647 h 54"/>
              <a:gd name="T4" fmla="*/ 2147483647 w 60"/>
              <a:gd name="T5" fmla="*/ 2147483647 h 54"/>
              <a:gd name="T6" fmla="*/ 2147483647 w 60"/>
              <a:gd name="T7" fmla="*/ 0 h 54"/>
              <a:gd name="T8" fmla="*/ 2147483647 w 60"/>
              <a:gd name="T9" fmla="*/ 0 h 54"/>
              <a:gd name="T10" fmla="*/ 2147483647 w 60"/>
              <a:gd name="T11" fmla="*/ 2147483647 h 54"/>
              <a:gd name="T12" fmla="*/ 0 w 60"/>
              <a:gd name="T13" fmla="*/ 2147483647 h 54"/>
              <a:gd name="T14" fmla="*/ 2147483647 w 60"/>
              <a:gd name="T15" fmla="*/ 2147483647 h 54"/>
              <a:gd name="T16" fmla="*/ 2147483647 w 60"/>
              <a:gd name="T17" fmla="*/ 2147483647 h 54"/>
              <a:gd name="T18" fmla="*/ 2147483647 w 60"/>
              <a:gd name="T19" fmla="*/ 2147483647 h 54"/>
              <a:gd name="T20" fmla="*/ 2147483647 w 60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54"/>
              <a:gd name="T35" fmla="*/ 60 w 60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14" name="Rectangle 316"/>
          <p:cNvSpPr>
            <a:spLocks noChangeArrowheads="1"/>
          </p:cNvSpPr>
          <p:nvPr/>
        </p:nvSpPr>
        <p:spPr bwMode="auto">
          <a:xfrm>
            <a:off x="5843772" y="3771966"/>
            <a:ext cx="9525" cy="23813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200">
              <a:solidFill>
                <a:srgbClr val="292926"/>
              </a:solidFill>
            </a:endParaRPr>
          </a:p>
        </p:txBody>
      </p:sp>
      <p:sp>
        <p:nvSpPr>
          <p:cNvPr id="315" name="Freeform 317"/>
          <p:cNvSpPr>
            <a:spLocks/>
          </p:cNvSpPr>
          <p:nvPr/>
        </p:nvSpPr>
        <p:spPr bwMode="auto">
          <a:xfrm>
            <a:off x="5843772" y="3498916"/>
            <a:ext cx="512763" cy="504825"/>
          </a:xfrm>
          <a:custGeom>
            <a:avLst/>
            <a:gdLst>
              <a:gd name="T0" fmla="*/ 2147483647 w 390"/>
              <a:gd name="T1" fmla="*/ 2147483647 h 390"/>
              <a:gd name="T2" fmla="*/ 2147483647 w 390"/>
              <a:gd name="T3" fmla="*/ 2147483647 h 390"/>
              <a:gd name="T4" fmla="*/ 2147483647 w 390"/>
              <a:gd name="T5" fmla="*/ 2147483647 h 390"/>
              <a:gd name="T6" fmla="*/ 2147483647 w 390"/>
              <a:gd name="T7" fmla="*/ 2147483647 h 390"/>
              <a:gd name="T8" fmla="*/ 2147483647 w 390"/>
              <a:gd name="T9" fmla="*/ 2147483647 h 390"/>
              <a:gd name="T10" fmla="*/ 2147483647 w 390"/>
              <a:gd name="T11" fmla="*/ 2147483647 h 390"/>
              <a:gd name="T12" fmla="*/ 2147483647 w 390"/>
              <a:gd name="T13" fmla="*/ 2147483647 h 390"/>
              <a:gd name="T14" fmla="*/ 2147483647 w 390"/>
              <a:gd name="T15" fmla="*/ 2147483647 h 390"/>
              <a:gd name="T16" fmla="*/ 2147483647 w 390"/>
              <a:gd name="T17" fmla="*/ 2147483647 h 390"/>
              <a:gd name="T18" fmla="*/ 2147483647 w 390"/>
              <a:gd name="T19" fmla="*/ 2147483647 h 390"/>
              <a:gd name="T20" fmla="*/ 2147483647 w 390"/>
              <a:gd name="T21" fmla="*/ 2147483647 h 390"/>
              <a:gd name="T22" fmla="*/ 2147483647 w 390"/>
              <a:gd name="T23" fmla="*/ 2147483647 h 390"/>
              <a:gd name="T24" fmla="*/ 2147483647 w 390"/>
              <a:gd name="T25" fmla="*/ 2147483647 h 390"/>
              <a:gd name="T26" fmla="*/ 2147483647 w 390"/>
              <a:gd name="T27" fmla="*/ 2147483647 h 390"/>
              <a:gd name="T28" fmla="*/ 2147483647 w 390"/>
              <a:gd name="T29" fmla="*/ 2147483647 h 390"/>
              <a:gd name="T30" fmla="*/ 2147483647 w 390"/>
              <a:gd name="T31" fmla="*/ 2147483647 h 390"/>
              <a:gd name="T32" fmla="*/ 2147483647 w 390"/>
              <a:gd name="T33" fmla="*/ 2147483647 h 390"/>
              <a:gd name="T34" fmla="*/ 2147483647 w 390"/>
              <a:gd name="T35" fmla="*/ 2147483647 h 390"/>
              <a:gd name="T36" fmla="*/ 2147483647 w 390"/>
              <a:gd name="T37" fmla="*/ 2147483647 h 390"/>
              <a:gd name="T38" fmla="*/ 2147483647 w 390"/>
              <a:gd name="T39" fmla="*/ 2147483647 h 390"/>
              <a:gd name="T40" fmla="*/ 2147483647 w 390"/>
              <a:gd name="T41" fmla="*/ 2147483647 h 390"/>
              <a:gd name="T42" fmla="*/ 2147483647 w 390"/>
              <a:gd name="T43" fmla="*/ 2147483647 h 390"/>
              <a:gd name="T44" fmla="*/ 2147483647 w 390"/>
              <a:gd name="T45" fmla="*/ 2147483647 h 390"/>
              <a:gd name="T46" fmla="*/ 2147483647 w 390"/>
              <a:gd name="T47" fmla="*/ 2147483647 h 390"/>
              <a:gd name="T48" fmla="*/ 2147483647 w 390"/>
              <a:gd name="T49" fmla="*/ 0 h 390"/>
              <a:gd name="T50" fmla="*/ 2147483647 w 390"/>
              <a:gd name="T51" fmla="*/ 2147483647 h 390"/>
              <a:gd name="T52" fmla="*/ 2147483647 w 390"/>
              <a:gd name="T53" fmla="*/ 2147483647 h 390"/>
              <a:gd name="T54" fmla="*/ 2147483647 w 390"/>
              <a:gd name="T55" fmla="*/ 2147483647 h 390"/>
              <a:gd name="T56" fmla="*/ 2147483647 w 390"/>
              <a:gd name="T57" fmla="*/ 2147483647 h 390"/>
              <a:gd name="T58" fmla="*/ 2147483647 w 390"/>
              <a:gd name="T59" fmla="*/ 2147483647 h 390"/>
              <a:gd name="T60" fmla="*/ 2147483647 w 390"/>
              <a:gd name="T61" fmla="*/ 2147483647 h 390"/>
              <a:gd name="T62" fmla="*/ 2147483647 w 390"/>
              <a:gd name="T63" fmla="*/ 2147483647 h 390"/>
              <a:gd name="T64" fmla="*/ 2147483647 w 390"/>
              <a:gd name="T65" fmla="*/ 2147483647 h 390"/>
              <a:gd name="T66" fmla="*/ 2147483647 w 390"/>
              <a:gd name="T67" fmla="*/ 2147483647 h 390"/>
              <a:gd name="T68" fmla="*/ 2147483647 w 390"/>
              <a:gd name="T69" fmla="*/ 2147483647 h 390"/>
              <a:gd name="T70" fmla="*/ 2147483647 w 390"/>
              <a:gd name="T71" fmla="*/ 2147483647 h 390"/>
              <a:gd name="T72" fmla="*/ 2147483647 w 390"/>
              <a:gd name="T73" fmla="*/ 2147483647 h 390"/>
              <a:gd name="T74" fmla="*/ 2147483647 w 390"/>
              <a:gd name="T75" fmla="*/ 2147483647 h 390"/>
              <a:gd name="T76" fmla="*/ 2147483647 w 390"/>
              <a:gd name="T77" fmla="*/ 2147483647 h 390"/>
              <a:gd name="T78" fmla="*/ 0 w 390"/>
              <a:gd name="T79" fmla="*/ 2147483647 h 390"/>
              <a:gd name="T80" fmla="*/ 2147483647 w 390"/>
              <a:gd name="T81" fmla="*/ 2147483647 h 390"/>
              <a:gd name="T82" fmla="*/ 2147483647 w 390"/>
              <a:gd name="T83" fmla="*/ 2147483647 h 390"/>
              <a:gd name="T84" fmla="*/ 2147483647 w 390"/>
              <a:gd name="T85" fmla="*/ 2147483647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90"/>
              <a:gd name="T130" fmla="*/ 0 h 390"/>
              <a:gd name="T131" fmla="*/ 390 w 390"/>
              <a:gd name="T132" fmla="*/ 390 h 39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16" name="Freeform 318"/>
          <p:cNvSpPr>
            <a:spLocks/>
          </p:cNvSpPr>
          <p:nvPr/>
        </p:nvSpPr>
        <p:spPr bwMode="auto">
          <a:xfrm>
            <a:off x="5843772" y="3498916"/>
            <a:ext cx="512763" cy="504825"/>
          </a:xfrm>
          <a:custGeom>
            <a:avLst/>
            <a:gdLst>
              <a:gd name="T0" fmla="*/ 2147483647 w 390"/>
              <a:gd name="T1" fmla="*/ 2147483647 h 390"/>
              <a:gd name="T2" fmla="*/ 2147483647 w 390"/>
              <a:gd name="T3" fmla="*/ 2147483647 h 390"/>
              <a:gd name="T4" fmla="*/ 2147483647 w 390"/>
              <a:gd name="T5" fmla="*/ 2147483647 h 390"/>
              <a:gd name="T6" fmla="*/ 2147483647 w 390"/>
              <a:gd name="T7" fmla="*/ 2147483647 h 390"/>
              <a:gd name="T8" fmla="*/ 2147483647 w 390"/>
              <a:gd name="T9" fmla="*/ 2147483647 h 390"/>
              <a:gd name="T10" fmla="*/ 2147483647 w 390"/>
              <a:gd name="T11" fmla="*/ 2147483647 h 390"/>
              <a:gd name="T12" fmla="*/ 2147483647 w 390"/>
              <a:gd name="T13" fmla="*/ 2147483647 h 390"/>
              <a:gd name="T14" fmla="*/ 2147483647 w 390"/>
              <a:gd name="T15" fmla="*/ 2147483647 h 390"/>
              <a:gd name="T16" fmla="*/ 2147483647 w 390"/>
              <a:gd name="T17" fmla="*/ 2147483647 h 390"/>
              <a:gd name="T18" fmla="*/ 2147483647 w 390"/>
              <a:gd name="T19" fmla="*/ 2147483647 h 390"/>
              <a:gd name="T20" fmla="*/ 2147483647 w 390"/>
              <a:gd name="T21" fmla="*/ 2147483647 h 390"/>
              <a:gd name="T22" fmla="*/ 2147483647 w 390"/>
              <a:gd name="T23" fmla="*/ 2147483647 h 390"/>
              <a:gd name="T24" fmla="*/ 2147483647 w 390"/>
              <a:gd name="T25" fmla="*/ 2147483647 h 390"/>
              <a:gd name="T26" fmla="*/ 2147483647 w 390"/>
              <a:gd name="T27" fmla="*/ 2147483647 h 390"/>
              <a:gd name="T28" fmla="*/ 2147483647 w 390"/>
              <a:gd name="T29" fmla="*/ 2147483647 h 390"/>
              <a:gd name="T30" fmla="*/ 2147483647 w 390"/>
              <a:gd name="T31" fmla="*/ 2147483647 h 390"/>
              <a:gd name="T32" fmla="*/ 2147483647 w 390"/>
              <a:gd name="T33" fmla="*/ 2147483647 h 390"/>
              <a:gd name="T34" fmla="*/ 2147483647 w 390"/>
              <a:gd name="T35" fmla="*/ 2147483647 h 390"/>
              <a:gd name="T36" fmla="*/ 2147483647 w 390"/>
              <a:gd name="T37" fmla="*/ 2147483647 h 390"/>
              <a:gd name="T38" fmla="*/ 2147483647 w 390"/>
              <a:gd name="T39" fmla="*/ 2147483647 h 390"/>
              <a:gd name="T40" fmla="*/ 2147483647 w 390"/>
              <a:gd name="T41" fmla="*/ 2147483647 h 390"/>
              <a:gd name="T42" fmla="*/ 2147483647 w 390"/>
              <a:gd name="T43" fmla="*/ 2147483647 h 390"/>
              <a:gd name="T44" fmla="*/ 2147483647 w 390"/>
              <a:gd name="T45" fmla="*/ 2147483647 h 390"/>
              <a:gd name="T46" fmla="*/ 2147483647 w 390"/>
              <a:gd name="T47" fmla="*/ 2147483647 h 390"/>
              <a:gd name="T48" fmla="*/ 2147483647 w 390"/>
              <a:gd name="T49" fmla="*/ 0 h 390"/>
              <a:gd name="T50" fmla="*/ 2147483647 w 390"/>
              <a:gd name="T51" fmla="*/ 2147483647 h 390"/>
              <a:gd name="T52" fmla="*/ 2147483647 w 390"/>
              <a:gd name="T53" fmla="*/ 2147483647 h 390"/>
              <a:gd name="T54" fmla="*/ 2147483647 w 390"/>
              <a:gd name="T55" fmla="*/ 2147483647 h 390"/>
              <a:gd name="T56" fmla="*/ 2147483647 w 390"/>
              <a:gd name="T57" fmla="*/ 2147483647 h 390"/>
              <a:gd name="T58" fmla="*/ 2147483647 w 390"/>
              <a:gd name="T59" fmla="*/ 2147483647 h 390"/>
              <a:gd name="T60" fmla="*/ 2147483647 w 390"/>
              <a:gd name="T61" fmla="*/ 2147483647 h 390"/>
              <a:gd name="T62" fmla="*/ 2147483647 w 390"/>
              <a:gd name="T63" fmla="*/ 2147483647 h 390"/>
              <a:gd name="T64" fmla="*/ 2147483647 w 390"/>
              <a:gd name="T65" fmla="*/ 2147483647 h 390"/>
              <a:gd name="T66" fmla="*/ 2147483647 w 390"/>
              <a:gd name="T67" fmla="*/ 2147483647 h 390"/>
              <a:gd name="T68" fmla="*/ 2147483647 w 390"/>
              <a:gd name="T69" fmla="*/ 2147483647 h 390"/>
              <a:gd name="T70" fmla="*/ 2147483647 w 390"/>
              <a:gd name="T71" fmla="*/ 2147483647 h 390"/>
              <a:gd name="T72" fmla="*/ 2147483647 w 390"/>
              <a:gd name="T73" fmla="*/ 2147483647 h 390"/>
              <a:gd name="T74" fmla="*/ 2147483647 w 390"/>
              <a:gd name="T75" fmla="*/ 2147483647 h 390"/>
              <a:gd name="T76" fmla="*/ 2147483647 w 390"/>
              <a:gd name="T77" fmla="*/ 2147483647 h 390"/>
              <a:gd name="T78" fmla="*/ 0 w 390"/>
              <a:gd name="T79" fmla="*/ 2147483647 h 390"/>
              <a:gd name="T80" fmla="*/ 2147483647 w 390"/>
              <a:gd name="T81" fmla="*/ 2147483647 h 390"/>
              <a:gd name="T82" fmla="*/ 2147483647 w 390"/>
              <a:gd name="T83" fmla="*/ 2147483647 h 390"/>
              <a:gd name="T84" fmla="*/ 2147483647 w 390"/>
              <a:gd name="T85" fmla="*/ 2147483647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90"/>
              <a:gd name="T130" fmla="*/ 0 h 390"/>
              <a:gd name="T131" fmla="*/ 390 w 390"/>
              <a:gd name="T132" fmla="*/ 390 h 39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17" name="Freeform 327"/>
          <p:cNvSpPr>
            <a:spLocks/>
          </p:cNvSpPr>
          <p:nvPr/>
        </p:nvSpPr>
        <p:spPr bwMode="auto">
          <a:xfrm>
            <a:off x="7304271" y="3489391"/>
            <a:ext cx="25400" cy="17463"/>
          </a:xfrm>
          <a:custGeom>
            <a:avLst/>
            <a:gdLst>
              <a:gd name="T0" fmla="*/ 0 w 18"/>
              <a:gd name="T1" fmla="*/ 0 h 12"/>
              <a:gd name="T2" fmla="*/ 2147483647 w 18"/>
              <a:gd name="T3" fmla="*/ 2147483647 h 12"/>
              <a:gd name="T4" fmla="*/ 2147483647 w 18"/>
              <a:gd name="T5" fmla="*/ 2147483647 h 12"/>
              <a:gd name="T6" fmla="*/ 2147483647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2"/>
              <a:gd name="T17" fmla="*/ 18 w 18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18" name="Freeform 328"/>
          <p:cNvSpPr>
            <a:spLocks/>
          </p:cNvSpPr>
          <p:nvPr/>
        </p:nvSpPr>
        <p:spPr bwMode="auto">
          <a:xfrm>
            <a:off x="7267760" y="3451291"/>
            <a:ext cx="14287" cy="23813"/>
          </a:xfrm>
          <a:custGeom>
            <a:avLst/>
            <a:gdLst>
              <a:gd name="T0" fmla="*/ 0 w 12"/>
              <a:gd name="T1" fmla="*/ 0 h 18"/>
              <a:gd name="T2" fmla="*/ 2147483647 w 12"/>
              <a:gd name="T3" fmla="*/ 2147483647 h 18"/>
              <a:gd name="T4" fmla="*/ 2147483647 w 12"/>
              <a:gd name="T5" fmla="*/ 2147483647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12"/>
              <a:gd name="T13" fmla="*/ 0 h 18"/>
              <a:gd name="T14" fmla="*/ 12 w 12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19" name="Freeform 334"/>
          <p:cNvSpPr>
            <a:spLocks/>
          </p:cNvSpPr>
          <p:nvPr/>
        </p:nvSpPr>
        <p:spPr bwMode="auto">
          <a:xfrm>
            <a:off x="6574021" y="2038415"/>
            <a:ext cx="266700" cy="585788"/>
          </a:xfrm>
          <a:custGeom>
            <a:avLst/>
            <a:gdLst>
              <a:gd name="T0" fmla="*/ 2147483647 w 34"/>
              <a:gd name="T1" fmla="*/ 2147483647 h 75"/>
              <a:gd name="T2" fmla="*/ 2147483647 w 34"/>
              <a:gd name="T3" fmla="*/ 2147483647 h 75"/>
              <a:gd name="T4" fmla="*/ 2147483647 w 34"/>
              <a:gd name="T5" fmla="*/ 2147483647 h 75"/>
              <a:gd name="T6" fmla="*/ 2147483647 w 34"/>
              <a:gd name="T7" fmla="*/ 2147483647 h 75"/>
              <a:gd name="T8" fmla="*/ 2147483647 w 34"/>
              <a:gd name="T9" fmla="*/ 2147483647 h 75"/>
              <a:gd name="T10" fmla="*/ 2147483647 w 34"/>
              <a:gd name="T11" fmla="*/ 2147483647 h 75"/>
              <a:gd name="T12" fmla="*/ 2147483647 w 34"/>
              <a:gd name="T13" fmla="*/ 2147483647 h 75"/>
              <a:gd name="T14" fmla="*/ 2147483647 w 34"/>
              <a:gd name="T15" fmla="*/ 2147483647 h 75"/>
              <a:gd name="T16" fmla="*/ 2147483647 w 34"/>
              <a:gd name="T17" fmla="*/ 2147483647 h 75"/>
              <a:gd name="T18" fmla="*/ 2147483647 w 34"/>
              <a:gd name="T19" fmla="*/ 2147483647 h 75"/>
              <a:gd name="T20" fmla="*/ 2147483647 w 34"/>
              <a:gd name="T21" fmla="*/ 2147483647 h 75"/>
              <a:gd name="T22" fmla="*/ 2147483647 w 34"/>
              <a:gd name="T23" fmla="*/ 2147483647 h 75"/>
              <a:gd name="T24" fmla="*/ 2147483647 w 34"/>
              <a:gd name="T25" fmla="*/ 2147483647 h 75"/>
              <a:gd name="T26" fmla="*/ 2147483647 w 34"/>
              <a:gd name="T27" fmla="*/ 2147483647 h 75"/>
              <a:gd name="T28" fmla="*/ 2147483647 w 34"/>
              <a:gd name="T29" fmla="*/ 2147483647 h 75"/>
              <a:gd name="T30" fmla="*/ 2147483647 w 34"/>
              <a:gd name="T31" fmla="*/ 2147483647 h 75"/>
              <a:gd name="T32" fmla="*/ 2147483647 w 34"/>
              <a:gd name="T33" fmla="*/ 2147483647 h 75"/>
              <a:gd name="T34" fmla="*/ 2147483647 w 34"/>
              <a:gd name="T35" fmla="*/ 2147483647 h 75"/>
              <a:gd name="T36" fmla="*/ 2147483647 w 34"/>
              <a:gd name="T37" fmla="*/ 2147483647 h 75"/>
              <a:gd name="T38" fmla="*/ 2147483647 w 34"/>
              <a:gd name="T39" fmla="*/ 2147483647 h 75"/>
              <a:gd name="T40" fmla="*/ 2147483647 w 34"/>
              <a:gd name="T41" fmla="*/ 2147483647 h 75"/>
              <a:gd name="T42" fmla="*/ 2147483647 w 34"/>
              <a:gd name="T43" fmla="*/ 0 h 75"/>
              <a:gd name="T44" fmla="*/ 2147483647 w 34"/>
              <a:gd name="T45" fmla="*/ 2147483647 h 75"/>
              <a:gd name="T46" fmla="*/ 2147483647 w 34"/>
              <a:gd name="T47" fmla="*/ 2147483647 h 75"/>
              <a:gd name="T48" fmla="*/ 2147483647 w 34"/>
              <a:gd name="T49" fmla="*/ 2147483647 h 75"/>
              <a:gd name="T50" fmla="*/ 2147483647 w 34"/>
              <a:gd name="T51" fmla="*/ 2147483647 h 75"/>
              <a:gd name="T52" fmla="*/ 2147483647 w 34"/>
              <a:gd name="T53" fmla="*/ 2147483647 h 75"/>
              <a:gd name="T54" fmla="*/ 2147483647 w 34"/>
              <a:gd name="T55" fmla="*/ 2147483647 h 75"/>
              <a:gd name="T56" fmla="*/ 2147483647 w 34"/>
              <a:gd name="T57" fmla="*/ 2147483647 h 75"/>
              <a:gd name="T58" fmla="*/ 2147483647 w 34"/>
              <a:gd name="T59" fmla="*/ 2147483647 h 75"/>
              <a:gd name="T60" fmla="*/ 2147483647 w 34"/>
              <a:gd name="T61" fmla="*/ 2147483647 h 75"/>
              <a:gd name="T62" fmla="*/ 2147483647 w 34"/>
              <a:gd name="T63" fmla="*/ 2147483647 h 75"/>
              <a:gd name="T64" fmla="*/ 0 w 34"/>
              <a:gd name="T65" fmla="*/ 2147483647 h 75"/>
              <a:gd name="T66" fmla="*/ 2147483647 w 34"/>
              <a:gd name="T67" fmla="*/ 2147483647 h 75"/>
              <a:gd name="T68" fmla="*/ 2147483647 w 34"/>
              <a:gd name="T69" fmla="*/ 2147483647 h 75"/>
              <a:gd name="T70" fmla="*/ 2147483647 w 34"/>
              <a:gd name="T71" fmla="*/ 2147483647 h 75"/>
              <a:gd name="T72" fmla="*/ 2147483647 w 34"/>
              <a:gd name="T73" fmla="*/ 2147483647 h 75"/>
              <a:gd name="T74" fmla="*/ 2147483647 w 34"/>
              <a:gd name="T75" fmla="*/ 2147483647 h 75"/>
              <a:gd name="T76" fmla="*/ 2147483647 w 34"/>
              <a:gd name="T77" fmla="*/ 2147483647 h 75"/>
              <a:gd name="T78" fmla="*/ 2147483647 w 34"/>
              <a:gd name="T79" fmla="*/ 2147483647 h 75"/>
              <a:gd name="T80" fmla="*/ 2147483647 w 34"/>
              <a:gd name="T81" fmla="*/ 2147483647 h 75"/>
              <a:gd name="T82" fmla="*/ 2147483647 w 34"/>
              <a:gd name="T83" fmla="*/ 2147483647 h 75"/>
              <a:gd name="T84" fmla="*/ 2147483647 w 34"/>
              <a:gd name="T85" fmla="*/ 2147483647 h 75"/>
              <a:gd name="T86" fmla="*/ 2147483647 w 34"/>
              <a:gd name="T87" fmla="*/ 2147483647 h 75"/>
              <a:gd name="T88" fmla="*/ 2147483647 w 34"/>
              <a:gd name="T89" fmla="*/ 2147483647 h 75"/>
              <a:gd name="T90" fmla="*/ 2147483647 w 34"/>
              <a:gd name="T91" fmla="*/ 2147483647 h 75"/>
              <a:gd name="T92" fmla="*/ 2147483647 w 34"/>
              <a:gd name="T93" fmla="*/ 2147483647 h 75"/>
              <a:gd name="T94" fmla="*/ 2147483647 w 34"/>
              <a:gd name="T95" fmla="*/ 2147483647 h 75"/>
              <a:gd name="T96" fmla="*/ 2147483647 w 34"/>
              <a:gd name="T97" fmla="*/ 2147483647 h 75"/>
              <a:gd name="T98" fmla="*/ 2147483647 w 34"/>
              <a:gd name="T99" fmla="*/ 2147483647 h 75"/>
              <a:gd name="T100" fmla="*/ 2147483647 w 34"/>
              <a:gd name="T101" fmla="*/ 2147483647 h 75"/>
              <a:gd name="T102" fmla="*/ 2147483647 w 34"/>
              <a:gd name="T103" fmla="*/ 2147483647 h 75"/>
              <a:gd name="T104" fmla="*/ 2147483647 w 34"/>
              <a:gd name="T105" fmla="*/ 2147483647 h 75"/>
              <a:gd name="T106" fmla="*/ 2147483647 w 34"/>
              <a:gd name="T107" fmla="*/ 2147483647 h 75"/>
              <a:gd name="T108" fmla="*/ 2147483647 w 34"/>
              <a:gd name="T109" fmla="*/ 2147483647 h 75"/>
              <a:gd name="T110" fmla="*/ 2147483647 w 34"/>
              <a:gd name="T111" fmla="*/ 2147483647 h 75"/>
              <a:gd name="T112" fmla="*/ 2147483647 w 34"/>
              <a:gd name="T113" fmla="*/ 2147483647 h 75"/>
              <a:gd name="T114" fmla="*/ 2147483647 w 34"/>
              <a:gd name="T115" fmla="*/ 2147483647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4"/>
              <a:gd name="T175" fmla="*/ 0 h 75"/>
              <a:gd name="T176" fmla="*/ 34 w 34"/>
              <a:gd name="T177" fmla="*/ 75 h 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20" name="Freeform 335"/>
          <p:cNvSpPr>
            <a:spLocks/>
          </p:cNvSpPr>
          <p:nvPr/>
        </p:nvSpPr>
        <p:spPr bwMode="auto">
          <a:xfrm>
            <a:off x="6848660" y="2967104"/>
            <a:ext cx="15875" cy="7937"/>
          </a:xfrm>
          <a:custGeom>
            <a:avLst/>
            <a:gdLst>
              <a:gd name="T0" fmla="*/ 2147483647 w 12"/>
              <a:gd name="T1" fmla="*/ 2147483647 h 6"/>
              <a:gd name="T2" fmla="*/ 0 w 12"/>
              <a:gd name="T3" fmla="*/ 0 h 6"/>
              <a:gd name="T4" fmla="*/ 0 w 12"/>
              <a:gd name="T5" fmla="*/ 2147483647 h 6"/>
              <a:gd name="T6" fmla="*/ 2147483647 w 12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12"/>
              <a:gd name="T13" fmla="*/ 0 h 6"/>
              <a:gd name="T14" fmla="*/ 12 w 12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21" name="Freeform 336"/>
          <p:cNvSpPr>
            <a:spLocks/>
          </p:cNvSpPr>
          <p:nvPr/>
        </p:nvSpPr>
        <p:spPr bwMode="auto">
          <a:xfrm>
            <a:off x="6747060" y="1381191"/>
            <a:ext cx="3792537" cy="2030413"/>
          </a:xfrm>
          <a:custGeom>
            <a:avLst/>
            <a:gdLst>
              <a:gd name="T0" fmla="*/ 2147483647 w 483"/>
              <a:gd name="T1" fmla="*/ 2147483647 h 260"/>
              <a:gd name="T2" fmla="*/ 2147483647 w 483"/>
              <a:gd name="T3" fmla="*/ 2147483647 h 260"/>
              <a:gd name="T4" fmla="*/ 2147483647 w 483"/>
              <a:gd name="T5" fmla="*/ 2147483647 h 260"/>
              <a:gd name="T6" fmla="*/ 2147483647 w 483"/>
              <a:gd name="T7" fmla="*/ 2147483647 h 260"/>
              <a:gd name="T8" fmla="*/ 2147483647 w 483"/>
              <a:gd name="T9" fmla="*/ 2147483647 h 260"/>
              <a:gd name="T10" fmla="*/ 2147483647 w 483"/>
              <a:gd name="T11" fmla="*/ 2147483647 h 260"/>
              <a:gd name="T12" fmla="*/ 2147483647 w 483"/>
              <a:gd name="T13" fmla="*/ 2147483647 h 260"/>
              <a:gd name="T14" fmla="*/ 2147483647 w 483"/>
              <a:gd name="T15" fmla="*/ 2147483647 h 260"/>
              <a:gd name="T16" fmla="*/ 2147483647 w 483"/>
              <a:gd name="T17" fmla="*/ 2147483647 h 260"/>
              <a:gd name="T18" fmla="*/ 2147483647 w 483"/>
              <a:gd name="T19" fmla="*/ 2147483647 h 260"/>
              <a:gd name="T20" fmla="*/ 2147483647 w 483"/>
              <a:gd name="T21" fmla="*/ 2147483647 h 260"/>
              <a:gd name="T22" fmla="*/ 2147483647 w 483"/>
              <a:gd name="T23" fmla="*/ 2147483647 h 260"/>
              <a:gd name="T24" fmla="*/ 2147483647 w 483"/>
              <a:gd name="T25" fmla="*/ 2147483647 h 260"/>
              <a:gd name="T26" fmla="*/ 2147483647 w 483"/>
              <a:gd name="T27" fmla="*/ 2147483647 h 260"/>
              <a:gd name="T28" fmla="*/ 2147483647 w 483"/>
              <a:gd name="T29" fmla="*/ 2147483647 h 260"/>
              <a:gd name="T30" fmla="*/ 2147483647 w 483"/>
              <a:gd name="T31" fmla="*/ 2147483647 h 260"/>
              <a:gd name="T32" fmla="*/ 2147483647 w 483"/>
              <a:gd name="T33" fmla="*/ 2147483647 h 260"/>
              <a:gd name="T34" fmla="*/ 2147483647 w 483"/>
              <a:gd name="T35" fmla="*/ 2147483647 h 260"/>
              <a:gd name="T36" fmla="*/ 2147483647 w 483"/>
              <a:gd name="T37" fmla="*/ 2147483647 h 260"/>
              <a:gd name="T38" fmla="*/ 2147483647 w 483"/>
              <a:gd name="T39" fmla="*/ 2147483647 h 260"/>
              <a:gd name="T40" fmla="*/ 2147483647 w 483"/>
              <a:gd name="T41" fmla="*/ 2147483647 h 260"/>
              <a:gd name="T42" fmla="*/ 2147483647 w 483"/>
              <a:gd name="T43" fmla="*/ 2147483647 h 260"/>
              <a:gd name="T44" fmla="*/ 2147483647 w 483"/>
              <a:gd name="T45" fmla="*/ 2147483647 h 260"/>
              <a:gd name="T46" fmla="*/ 2147483647 w 483"/>
              <a:gd name="T47" fmla="*/ 2147483647 h 260"/>
              <a:gd name="T48" fmla="*/ 2147483647 w 483"/>
              <a:gd name="T49" fmla="*/ 2147483647 h 260"/>
              <a:gd name="T50" fmla="*/ 2147483647 w 483"/>
              <a:gd name="T51" fmla="*/ 2147483647 h 260"/>
              <a:gd name="T52" fmla="*/ 2147483647 w 483"/>
              <a:gd name="T53" fmla="*/ 2147483647 h 260"/>
              <a:gd name="T54" fmla="*/ 2147483647 w 483"/>
              <a:gd name="T55" fmla="*/ 2147483647 h 260"/>
              <a:gd name="T56" fmla="*/ 2147483647 w 483"/>
              <a:gd name="T57" fmla="*/ 2147483647 h 260"/>
              <a:gd name="T58" fmla="*/ 2147483647 w 483"/>
              <a:gd name="T59" fmla="*/ 2147483647 h 260"/>
              <a:gd name="T60" fmla="*/ 2147483647 w 483"/>
              <a:gd name="T61" fmla="*/ 2147483647 h 260"/>
              <a:gd name="T62" fmla="*/ 2147483647 w 483"/>
              <a:gd name="T63" fmla="*/ 2147483647 h 260"/>
              <a:gd name="T64" fmla="*/ 2147483647 w 483"/>
              <a:gd name="T65" fmla="*/ 2147483647 h 260"/>
              <a:gd name="T66" fmla="*/ 2147483647 w 483"/>
              <a:gd name="T67" fmla="*/ 2147483647 h 260"/>
              <a:gd name="T68" fmla="*/ 2147483647 w 483"/>
              <a:gd name="T69" fmla="*/ 2147483647 h 260"/>
              <a:gd name="T70" fmla="*/ 2147483647 w 483"/>
              <a:gd name="T71" fmla="*/ 2147483647 h 260"/>
              <a:gd name="T72" fmla="*/ 2147483647 w 483"/>
              <a:gd name="T73" fmla="*/ 2147483647 h 260"/>
              <a:gd name="T74" fmla="*/ 2147483647 w 483"/>
              <a:gd name="T75" fmla="*/ 2147483647 h 260"/>
              <a:gd name="T76" fmla="*/ 2147483647 w 483"/>
              <a:gd name="T77" fmla="*/ 2147483647 h 260"/>
              <a:gd name="T78" fmla="*/ 2147483647 w 483"/>
              <a:gd name="T79" fmla="*/ 2147483647 h 260"/>
              <a:gd name="T80" fmla="*/ 2147483647 w 483"/>
              <a:gd name="T81" fmla="*/ 2147483647 h 260"/>
              <a:gd name="T82" fmla="*/ 2147483647 w 483"/>
              <a:gd name="T83" fmla="*/ 2147483647 h 260"/>
              <a:gd name="T84" fmla="*/ 2147483647 w 483"/>
              <a:gd name="T85" fmla="*/ 2147483647 h 260"/>
              <a:gd name="T86" fmla="*/ 2147483647 w 483"/>
              <a:gd name="T87" fmla="*/ 2147483647 h 260"/>
              <a:gd name="T88" fmla="*/ 2147483647 w 483"/>
              <a:gd name="T89" fmla="*/ 2147483647 h 260"/>
              <a:gd name="T90" fmla="*/ 2147483647 w 483"/>
              <a:gd name="T91" fmla="*/ 2147483647 h 260"/>
              <a:gd name="T92" fmla="*/ 2147483647 w 483"/>
              <a:gd name="T93" fmla="*/ 2147483647 h 260"/>
              <a:gd name="T94" fmla="*/ 2147483647 w 483"/>
              <a:gd name="T95" fmla="*/ 2147483647 h 260"/>
              <a:gd name="T96" fmla="*/ 2147483647 w 483"/>
              <a:gd name="T97" fmla="*/ 2147483647 h 260"/>
              <a:gd name="T98" fmla="*/ 2147483647 w 483"/>
              <a:gd name="T99" fmla="*/ 2147483647 h 260"/>
              <a:gd name="T100" fmla="*/ 2147483647 w 483"/>
              <a:gd name="T101" fmla="*/ 2147483647 h 260"/>
              <a:gd name="T102" fmla="*/ 2147483647 w 483"/>
              <a:gd name="T103" fmla="*/ 2147483647 h 260"/>
              <a:gd name="T104" fmla="*/ 2147483647 w 483"/>
              <a:gd name="T105" fmla="*/ 2147483647 h 260"/>
              <a:gd name="T106" fmla="*/ 2147483647 w 483"/>
              <a:gd name="T107" fmla="*/ 2147483647 h 260"/>
              <a:gd name="T108" fmla="*/ 2147483647 w 483"/>
              <a:gd name="T109" fmla="*/ 2147483647 h 260"/>
              <a:gd name="T110" fmla="*/ 2147483647 w 483"/>
              <a:gd name="T111" fmla="*/ 2147483647 h 260"/>
              <a:gd name="T112" fmla="*/ 2147483647 w 483"/>
              <a:gd name="T113" fmla="*/ 2147483647 h 260"/>
              <a:gd name="T114" fmla="*/ 2147483647 w 483"/>
              <a:gd name="T115" fmla="*/ 2147483647 h 260"/>
              <a:gd name="T116" fmla="*/ 2147483647 w 483"/>
              <a:gd name="T117" fmla="*/ 2147483647 h 260"/>
              <a:gd name="T118" fmla="*/ 2147483647 w 483"/>
              <a:gd name="T119" fmla="*/ 2147483647 h 260"/>
              <a:gd name="T120" fmla="*/ 2147483647 w 483"/>
              <a:gd name="T121" fmla="*/ 2147483647 h 260"/>
              <a:gd name="T122" fmla="*/ 2147483647 w 483"/>
              <a:gd name="T123" fmla="*/ 2147483647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83"/>
              <a:gd name="T187" fmla="*/ 0 h 260"/>
              <a:gd name="T188" fmla="*/ 483 w 483"/>
              <a:gd name="T189" fmla="*/ 260 h 26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22" name="Freeform 337"/>
          <p:cNvSpPr>
            <a:spLocks/>
          </p:cNvSpPr>
          <p:nvPr/>
        </p:nvSpPr>
        <p:spPr bwMode="auto">
          <a:xfrm>
            <a:off x="7329671" y="3498915"/>
            <a:ext cx="71438" cy="7938"/>
          </a:xfrm>
          <a:custGeom>
            <a:avLst/>
            <a:gdLst>
              <a:gd name="T0" fmla="*/ 2147483647 w 54"/>
              <a:gd name="T1" fmla="*/ 2147483647 h 6"/>
              <a:gd name="T2" fmla="*/ 2147483647 w 54"/>
              <a:gd name="T3" fmla="*/ 2147483647 h 6"/>
              <a:gd name="T4" fmla="*/ 2147483647 w 54"/>
              <a:gd name="T5" fmla="*/ 0 h 6"/>
              <a:gd name="T6" fmla="*/ 0 w 54"/>
              <a:gd name="T7" fmla="*/ 2147483647 h 6"/>
              <a:gd name="T8" fmla="*/ 2147483647 w 54"/>
              <a:gd name="T9" fmla="*/ 2147483647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6"/>
              <a:gd name="T17" fmla="*/ 54 w 54"/>
              <a:gd name="T18" fmla="*/ 6 h 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23" name="Freeform 338"/>
          <p:cNvSpPr>
            <a:spLocks/>
          </p:cNvSpPr>
          <p:nvPr/>
        </p:nvSpPr>
        <p:spPr bwMode="auto">
          <a:xfrm>
            <a:off x="7220135" y="2841691"/>
            <a:ext cx="1011237" cy="709613"/>
          </a:xfrm>
          <a:custGeom>
            <a:avLst/>
            <a:gdLst>
              <a:gd name="T0" fmla="*/ 2147483647 w 129"/>
              <a:gd name="T1" fmla="*/ 2147483647 h 91"/>
              <a:gd name="T2" fmla="*/ 2147483647 w 129"/>
              <a:gd name="T3" fmla="*/ 2147483647 h 91"/>
              <a:gd name="T4" fmla="*/ 2147483647 w 129"/>
              <a:gd name="T5" fmla="*/ 2147483647 h 91"/>
              <a:gd name="T6" fmla="*/ 2147483647 w 129"/>
              <a:gd name="T7" fmla="*/ 2147483647 h 91"/>
              <a:gd name="T8" fmla="*/ 2147483647 w 129"/>
              <a:gd name="T9" fmla="*/ 2147483647 h 91"/>
              <a:gd name="T10" fmla="*/ 2147483647 w 129"/>
              <a:gd name="T11" fmla="*/ 2147483647 h 91"/>
              <a:gd name="T12" fmla="*/ 2147483647 w 129"/>
              <a:gd name="T13" fmla="*/ 2147483647 h 91"/>
              <a:gd name="T14" fmla="*/ 2147483647 w 129"/>
              <a:gd name="T15" fmla="*/ 2147483647 h 91"/>
              <a:gd name="T16" fmla="*/ 2147483647 w 129"/>
              <a:gd name="T17" fmla="*/ 2147483647 h 91"/>
              <a:gd name="T18" fmla="*/ 2147483647 w 129"/>
              <a:gd name="T19" fmla="*/ 2147483647 h 91"/>
              <a:gd name="T20" fmla="*/ 2147483647 w 129"/>
              <a:gd name="T21" fmla="*/ 2147483647 h 91"/>
              <a:gd name="T22" fmla="*/ 2147483647 w 129"/>
              <a:gd name="T23" fmla="*/ 2147483647 h 91"/>
              <a:gd name="T24" fmla="*/ 2147483647 w 129"/>
              <a:gd name="T25" fmla="*/ 2147483647 h 91"/>
              <a:gd name="T26" fmla="*/ 2147483647 w 129"/>
              <a:gd name="T27" fmla="*/ 2147483647 h 91"/>
              <a:gd name="T28" fmla="*/ 2147483647 w 129"/>
              <a:gd name="T29" fmla="*/ 2147483647 h 91"/>
              <a:gd name="T30" fmla="*/ 0 w 129"/>
              <a:gd name="T31" fmla="*/ 2147483647 h 91"/>
              <a:gd name="T32" fmla="*/ 2147483647 w 129"/>
              <a:gd name="T33" fmla="*/ 2147483647 h 91"/>
              <a:gd name="T34" fmla="*/ 2147483647 w 129"/>
              <a:gd name="T35" fmla="*/ 2147483647 h 91"/>
              <a:gd name="T36" fmla="*/ 2147483647 w 129"/>
              <a:gd name="T37" fmla="*/ 2147483647 h 91"/>
              <a:gd name="T38" fmla="*/ 2147483647 w 129"/>
              <a:gd name="T39" fmla="*/ 2147483647 h 91"/>
              <a:gd name="T40" fmla="*/ 2147483647 w 129"/>
              <a:gd name="T41" fmla="*/ 2147483647 h 91"/>
              <a:gd name="T42" fmla="*/ 2147483647 w 129"/>
              <a:gd name="T43" fmla="*/ 2147483647 h 91"/>
              <a:gd name="T44" fmla="*/ 2147483647 w 129"/>
              <a:gd name="T45" fmla="*/ 2147483647 h 91"/>
              <a:gd name="T46" fmla="*/ 2147483647 w 129"/>
              <a:gd name="T47" fmla="*/ 2147483647 h 91"/>
              <a:gd name="T48" fmla="*/ 2147483647 w 129"/>
              <a:gd name="T49" fmla="*/ 2147483647 h 91"/>
              <a:gd name="T50" fmla="*/ 2147483647 w 129"/>
              <a:gd name="T51" fmla="*/ 2147483647 h 91"/>
              <a:gd name="T52" fmla="*/ 2147483647 w 129"/>
              <a:gd name="T53" fmla="*/ 2147483647 h 91"/>
              <a:gd name="T54" fmla="*/ 2147483647 w 129"/>
              <a:gd name="T55" fmla="*/ 2147483647 h 91"/>
              <a:gd name="T56" fmla="*/ 2147483647 w 129"/>
              <a:gd name="T57" fmla="*/ 2147483647 h 91"/>
              <a:gd name="T58" fmla="*/ 2147483647 w 129"/>
              <a:gd name="T59" fmla="*/ 2147483647 h 91"/>
              <a:gd name="T60" fmla="*/ 2147483647 w 129"/>
              <a:gd name="T61" fmla="*/ 2147483647 h 91"/>
              <a:gd name="T62" fmla="*/ 2147483647 w 129"/>
              <a:gd name="T63" fmla="*/ 2147483647 h 91"/>
              <a:gd name="T64" fmla="*/ 2147483647 w 129"/>
              <a:gd name="T65" fmla="*/ 2147483647 h 91"/>
              <a:gd name="T66" fmla="*/ 2147483647 w 129"/>
              <a:gd name="T67" fmla="*/ 2147483647 h 91"/>
              <a:gd name="T68" fmla="*/ 2147483647 w 129"/>
              <a:gd name="T69" fmla="*/ 2147483647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29"/>
              <a:gd name="T106" fmla="*/ 0 h 91"/>
              <a:gd name="T107" fmla="*/ 129 w 129"/>
              <a:gd name="T108" fmla="*/ 91 h 9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24" name="Freeform 339"/>
          <p:cNvSpPr>
            <a:spLocks/>
          </p:cNvSpPr>
          <p:nvPr/>
        </p:nvSpPr>
        <p:spPr bwMode="auto">
          <a:xfrm>
            <a:off x="7282047" y="3475104"/>
            <a:ext cx="22225" cy="14287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7 h 12"/>
              <a:gd name="T4" fmla="*/ 2147483647 w 18"/>
              <a:gd name="T5" fmla="*/ 2147483647 h 12"/>
              <a:gd name="T6" fmla="*/ 2147483647 w 18"/>
              <a:gd name="T7" fmla="*/ 2147483647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2"/>
              <a:gd name="T17" fmla="*/ 18 w 18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25" name="Rectangle 340"/>
          <p:cNvSpPr>
            <a:spLocks noChangeArrowheads="1"/>
          </p:cNvSpPr>
          <p:nvPr/>
        </p:nvSpPr>
        <p:spPr bwMode="auto">
          <a:xfrm>
            <a:off x="6464485" y="3106804"/>
            <a:ext cx="9525" cy="15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200">
              <a:solidFill>
                <a:srgbClr val="292926"/>
              </a:solidFill>
            </a:endParaRPr>
          </a:p>
        </p:txBody>
      </p:sp>
      <p:sp>
        <p:nvSpPr>
          <p:cNvPr id="326" name="Freeform 347"/>
          <p:cNvSpPr>
            <a:spLocks/>
          </p:cNvSpPr>
          <p:nvPr/>
        </p:nvSpPr>
        <p:spPr bwMode="auto">
          <a:xfrm>
            <a:off x="6177146" y="1951103"/>
            <a:ext cx="649288" cy="766762"/>
          </a:xfrm>
          <a:custGeom>
            <a:avLst/>
            <a:gdLst>
              <a:gd name="T0" fmla="*/ 2147483647 w 83"/>
              <a:gd name="T1" fmla="*/ 2147483647 h 98"/>
              <a:gd name="T2" fmla="*/ 2147483647 w 83"/>
              <a:gd name="T3" fmla="*/ 2147483647 h 98"/>
              <a:gd name="T4" fmla="*/ 2147483647 w 83"/>
              <a:gd name="T5" fmla="*/ 2147483647 h 98"/>
              <a:gd name="T6" fmla="*/ 2147483647 w 83"/>
              <a:gd name="T7" fmla="*/ 2147483647 h 98"/>
              <a:gd name="T8" fmla="*/ 2147483647 w 83"/>
              <a:gd name="T9" fmla="*/ 2147483647 h 98"/>
              <a:gd name="T10" fmla="*/ 2147483647 w 83"/>
              <a:gd name="T11" fmla="*/ 2147483647 h 98"/>
              <a:gd name="T12" fmla="*/ 2147483647 w 83"/>
              <a:gd name="T13" fmla="*/ 2147483647 h 98"/>
              <a:gd name="T14" fmla="*/ 2147483647 w 83"/>
              <a:gd name="T15" fmla="*/ 2147483647 h 98"/>
              <a:gd name="T16" fmla="*/ 2147483647 w 83"/>
              <a:gd name="T17" fmla="*/ 2147483647 h 98"/>
              <a:gd name="T18" fmla="*/ 2147483647 w 83"/>
              <a:gd name="T19" fmla="*/ 2147483647 h 98"/>
              <a:gd name="T20" fmla="*/ 2147483647 w 83"/>
              <a:gd name="T21" fmla="*/ 2147483647 h 98"/>
              <a:gd name="T22" fmla="*/ 2147483647 w 83"/>
              <a:gd name="T23" fmla="*/ 2147483647 h 98"/>
              <a:gd name="T24" fmla="*/ 2147483647 w 83"/>
              <a:gd name="T25" fmla="*/ 2147483647 h 98"/>
              <a:gd name="T26" fmla="*/ 2147483647 w 83"/>
              <a:gd name="T27" fmla="*/ 2147483647 h 98"/>
              <a:gd name="T28" fmla="*/ 2147483647 w 83"/>
              <a:gd name="T29" fmla="*/ 2147483647 h 98"/>
              <a:gd name="T30" fmla="*/ 2147483647 w 83"/>
              <a:gd name="T31" fmla="*/ 2147483647 h 98"/>
              <a:gd name="T32" fmla="*/ 2147483647 w 83"/>
              <a:gd name="T33" fmla="*/ 2147483647 h 98"/>
              <a:gd name="T34" fmla="*/ 2147483647 w 83"/>
              <a:gd name="T35" fmla="*/ 2147483647 h 98"/>
              <a:gd name="T36" fmla="*/ 2147483647 w 83"/>
              <a:gd name="T37" fmla="*/ 2147483647 h 98"/>
              <a:gd name="T38" fmla="*/ 2147483647 w 83"/>
              <a:gd name="T39" fmla="*/ 2147483647 h 98"/>
              <a:gd name="T40" fmla="*/ 2147483647 w 83"/>
              <a:gd name="T41" fmla="*/ 2147483647 h 98"/>
              <a:gd name="T42" fmla="*/ 2147483647 w 83"/>
              <a:gd name="T43" fmla="*/ 2147483647 h 98"/>
              <a:gd name="T44" fmla="*/ 2147483647 w 83"/>
              <a:gd name="T45" fmla="*/ 2147483647 h 98"/>
              <a:gd name="T46" fmla="*/ 2147483647 w 83"/>
              <a:gd name="T47" fmla="*/ 2147483647 h 98"/>
              <a:gd name="T48" fmla="*/ 2147483647 w 83"/>
              <a:gd name="T49" fmla="*/ 2147483647 h 98"/>
              <a:gd name="T50" fmla="*/ 2147483647 w 83"/>
              <a:gd name="T51" fmla="*/ 0 h 98"/>
              <a:gd name="T52" fmla="*/ 2147483647 w 83"/>
              <a:gd name="T53" fmla="*/ 2147483647 h 98"/>
              <a:gd name="T54" fmla="*/ 2147483647 w 83"/>
              <a:gd name="T55" fmla="*/ 2147483647 h 98"/>
              <a:gd name="T56" fmla="*/ 2147483647 w 83"/>
              <a:gd name="T57" fmla="*/ 2147483647 h 98"/>
              <a:gd name="T58" fmla="*/ 2147483647 w 83"/>
              <a:gd name="T59" fmla="*/ 2147483647 h 98"/>
              <a:gd name="T60" fmla="*/ 2147483647 w 83"/>
              <a:gd name="T61" fmla="*/ 2147483647 h 98"/>
              <a:gd name="T62" fmla="*/ 2147483647 w 83"/>
              <a:gd name="T63" fmla="*/ 2147483647 h 98"/>
              <a:gd name="T64" fmla="*/ 2147483647 w 83"/>
              <a:gd name="T65" fmla="*/ 2147483647 h 98"/>
              <a:gd name="T66" fmla="*/ 2147483647 w 83"/>
              <a:gd name="T67" fmla="*/ 2147483647 h 98"/>
              <a:gd name="T68" fmla="*/ 2147483647 w 83"/>
              <a:gd name="T69" fmla="*/ 2147483647 h 98"/>
              <a:gd name="T70" fmla="*/ 2147483647 w 83"/>
              <a:gd name="T71" fmla="*/ 2147483647 h 98"/>
              <a:gd name="T72" fmla="*/ 2147483647 w 83"/>
              <a:gd name="T73" fmla="*/ 2147483647 h 98"/>
              <a:gd name="T74" fmla="*/ 2147483647 w 83"/>
              <a:gd name="T75" fmla="*/ 2147483647 h 98"/>
              <a:gd name="T76" fmla="*/ 2147483647 w 83"/>
              <a:gd name="T77" fmla="*/ 2147483647 h 98"/>
              <a:gd name="T78" fmla="*/ 2147483647 w 83"/>
              <a:gd name="T79" fmla="*/ 2147483647 h 98"/>
              <a:gd name="T80" fmla="*/ 2147483647 w 83"/>
              <a:gd name="T81" fmla="*/ 2147483647 h 98"/>
              <a:gd name="T82" fmla="*/ 2147483647 w 83"/>
              <a:gd name="T83" fmla="*/ 2147483647 h 98"/>
              <a:gd name="T84" fmla="*/ 2147483647 w 83"/>
              <a:gd name="T85" fmla="*/ 2147483647 h 98"/>
              <a:gd name="T86" fmla="*/ 2147483647 w 83"/>
              <a:gd name="T87" fmla="*/ 2147483647 h 98"/>
              <a:gd name="T88" fmla="*/ 2147483647 w 83"/>
              <a:gd name="T89" fmla="*/ 2147483647 h 98"/>
              <a:gd name="T90" fmla="*/ 2147483647 w 83"/>
              <a:gd name="T91" fmla="*/ 2147483647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3"/>
              <a:gd name="T139" fmla="*/ 0 h 98"/>
              <a:gd name="T140" fmla="*/ 83 w 83"/>
              <a:gd name="T141" fmla="*/ 98 h 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27" name="Freeform 348"/>
          <p:cNvSpPr>
            <a:spLocks/>
          </p:cNvSpPr>
          <p:nvPr/>
        </p:nvSpPr>
        <p:spPr bwMode="auto">
          <a:xfrm>
            <a:off x="6332722" y="2100329"/>
            <a:ext cx="320675" cy="733425"/>
          </a:xfrm>
          <a:custGeom>
            <a:avLst/>
            <a:gdLst>
              <a:gd name="T0" fmla="*/ 10283246 w 10000"/>
              <a:gd name="T1" fmla="*/ 12146985 h 9895"/>
              <a:gd name="T2" fmla="*/ 10032350 w 10000"/>
              <a:gd name="T3" fmla="*/ 8674871 h 9895"/>
              <a:gd name="T4" fmla="*/ 9530525 w 10000"/>
              <a:gd name="T5" fmla="*/ 3472113 h 9895"/>
              <a:gd name="T6" fmla="*/ 8778799 w 10000"/>
              <a:gd name="T7" fmla="*/ 2889821 h 9895"/>
              <a:gd name="T8" fmla="*/ 7775149 w 10000"/>
              <a:gd name="T9" fmla="*/ 0 h 9895"/>
              <a:gd name="T10" fmla="*/ 7273325 w 10000"/>
              <a:gd name="T11" fmla="*/ 1736057 h 9895"/>
              <a:gd name="T12" fmla="*/ 6771501 w 10000"/>
              <a:gd name="T13" fmla="*/ 2889821 h 9895"/>
              <a:gd name="T14" fmla="*/ 5517983 w 10000"/>
              <a:gd name="T15" fmla="*/ 5202685 h 9895"/>
              <a:gd name="T16" fmla="*/ 4514335 w 10000"/>
              <a:gd name="T17" fmla="*/ 6361934 h 9895"/>
              <a:gd name="T18" fmla="*/ 4514335 w 10000"/>
              <a:gd name="T19" fmla="*/ 9251679 h 9895"/>
              <a:gd name="T20" fmla="*/ 3511744 w 10000"/>
              <a:gd name="T21" fmla="*/ 13877556 h 9895"/>
              <a:gd name="T22" fmla="*/ 2758991 w 10000"/>
              <a:gd name="T23" fmla="*/ 17926550 h 9895"/>
              <a:gd name="T24" fmla="*/ 2508095 w 10000"/>
              <a:gd name="T25" fmla="*/ 21398667 h 9895"/>
              <a:gd name="T26" fmla="*/ 1504447 w 10000"/>
              <a:gd name="T27" fmla="*/ 23711604 h 9895"/>
              <a:gd name="T28" fmla="*/ 1003648 w 10000"/>
              <a:gd name="T29" fmla="*/ 26601424 h 9895"/>
              <a:gd name="T30" fmla="*/ 1003648 w 10000"/>
              <a:gd name="T31" fmla="*/ 32386473 h 9895"/>
              <a:gd name="T32" fmla="*/ 1003648 w 10000"/>
              <a:gd name="T33" fmla="*/ 35276218 h 9895"/>
              <a:gd name="T34" fmla="*/ 1003648 w 10000"/>
              <a:gd name="T35" fmla="*/ 38748404 h 9895"/>
              <a:gd name="T36" fmla="*/ 250896 w 10000"/>
              <a:gd name="T37" fmla="*/ 42215041 h 9895"/>
              <a:gd name="T38" fmla="*/ 501824 w 10000"/>
              <a:gd name="T39" fmla="*/ 45687152 h 9895"/>
              <a:gd name="T40" fmla="*/ 1789270 w 10000"/>
              <a:gd name="T41" fmla="*/ 49653798 h 9895"/>
              <a:gd name="T42" fmla="*/ 1963076 w 10000"/>
              <a:gd name="T43" fmla="*/ 53252286 h 9895"/>
              <a:gd name="T44" fmla="*/ 2508095 w 10000"/>
              <a:gd name="T45" fmla="*/ 54362021 h 9895"/>
              <a:gd name="T46" fmla="*/ 3260816 w 10000"/>
              <a:gd name="T47" fmla="*/ 52049084 h 9895"/>
              <a:gd name="T48" fmla="*/ 4514335 w 10000"/>
              <a:gd name="T49" fmla="*/ 49736146 h 9895"/>
              <a:gd name="T50" fmla="*/ 4765263 w 10000"/>
              <a:gd name="T51" fmla="*/ 43374215 h 9895"/>
              <a:gd name="T52" fmla="*/ 6019807 w 10000"/>
              <a:gd name="T53" fmla="*/ 42215041 h 9895"/>
              <a:gd name="T54" fmla="*/ 5768911 w 10000"/>
              <a:gd name="T55" fmla="*/ 37589156 h 9895"/>
              <a:gd name="T56" fmla="*/ 5267087 w 10000"/>
              <a:gd name="T57" fmla="*/ 32386473 h 9895"/>
              <a:gd name="T58" fmla="*/ 6019807 w 10000"/>
              <a:gd name="T59" fmla="*/ 26601424 h 9895"/>
              <a:gd name="T60" fmla="*/ 8276973 w 10000"/>
              <a:gd name="T61" fmla="*/ 23134797 h 9895"/>
              <a:gd name="T62" fmla="*/ 8276973 w 10000"/>
              <a:gd name="T63" fmla="*/ 19662611 h 9895"/>
              <a:gd name="T64" fmla="*/ 9530525 w 10000"/>
              <a:gd name="T65" fmla="*/ 15613612 h 9895"/>
              <a:gd name="T66" fmla="*/ 10283246 w 10000"/>
              <a:gd name="T67" fmla="*/ 15613612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000"/>
              <a:gd name="T103" fmla="*/ 0 h 9895"/>
              <a:gd name="T104" fmla="*/ 10000 w 10000"/>
              <a:gd name="T105" fmla="*/ 9895 h 98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28" name="Freeform 349"/>
          <p:cNvSpPr>
            <a:spLocks/>
          </p:cNvSpPr>
          <p:nvPr/>
        </p:nvSpPr>
        <p:spPr bwMode="auto">
          <a:xfrm>
            <a:off x="6607360" y="2967104"/>
            <a:ext cx="446087" cy="287337"/>
          </a:xfrm>
          <a:custGeom>
            <a:avLst/>
            <a:gdLst>
              <a:gd name="T0" fmla="*/ 2147483647 w 57"/>
              <a:gd name="T1" fmla="*/ 2147483647 h 37"/>
              <a:gd name="T2" fmla="*/ 2147483647 w 57"/>
              <a:gd name="T3" fmla="*/ 2147483647 h 37"/>
              <a:gd name="T4" fmla="*/ 2147483647 w 57"/>
              <a:gd name="T5" fmla="*/ 2147483647 h 37"/>
              <a:gd name="T6" fmla="*/ 2147483647 w 57"/>
              <a:gd name="T7" fmla="*/ 2147483647 h 37"/>
              <a:gd name="T8" fmla="*/ 2147483647 w 57"/>
              <a:gd name="T9" fmla="*/ 2147483647 h 37"/>
              <a:gd name="T10" fmla="*/ 2147483647 w 57"/>
              <a:gd name="T11" fmla="*/ 2147483647 h 37"/>
              <a:gd name="T12" fmla="*/ 2147483647 w 57"/>
              <a:gd name="T13" fmla="*/ 2147483647 h 37"/>
              <a:gd name="T14" fmla="*/ 2147483647 w 57"/>
              <a:gd name="T15" fmla="*/ 2147483647 h 37"/>
              <a:gd name="T16" fmla="*/ 2147483647 w 57"/>
              <a:gd name="T17" fmla="*/ 2147483647 h 37"/>
              <a:gd name="T18" fmla="*/ 2147483647 w 57"/>
              <a:gd name="T19" fmla="*/ 2147483647 h 37"/>
              <a:gd name="T20" fmla="*/ 2147483647 w 57"/>
              <a:gd name="T21" fmla="*/ 2147483647 h 37"/>
              <a:gd name="T22" fmla="*/ 2147483647 w 57"/>
              <a:gd name="T23" fmla="*/ 0 h 37"/>
              <a:gd name="T24" fmla="*/ 2147483647 w 57"/>
              <a:gd name="T25" fmla="*/ 0 h 37"/>
              <a:gd name="T26" fmla="*/ 2147483647 w 57"/>
              <a:gd name="T27" fmla="*/ 2147483647 h 37"/>
              <a:gd name="T28" fmla="*/ 2147483647 w 57"/>
              <a:gd name="T29" fmla="*/ 2147483647 h 37"/>
              <a:gd name="T30" fmla="*/ 2147483647 w 57"/>
              <a:gd name="T31" fmla="*/ 2147483647 h 37"/>
              <a:gd name="T32" fmla="*/ 2147483647 w 57"/>
              <a:gd name="T33" fmla="*/ 2147483647 h 37"/>
              <a:gd name="T34" fmla="*/ 2147483647 w 57"/>
              <a:gd name="T35" fmla="*/ 2147483647 h 37"/>
              <a:gd name="T36" fmla="*/ 2147483647 w 57"/>
              <a:gd name="T37" fmla="*/ 2147483647 h 37"/>
              <a:gd name="T38" fmla="*/ 2147483647 w 57"/>
              <a:gd name="T39" fmla="*/ 2147483647 h 37"/>
              <a:gd name="T40" fmla="*/ 2147483647 w 57"/>
              <a:gd name="T41" fmla="*/ 2147483647 h 37"/>
              <a:gd name="T42" fmla="*/ 2147483647 w 57"/>
              <a:gd name="T43" fmla="*/ 2147483647 h 37"/>
              <a:gd name="T44" fmla="*/ 0 w 57"/>
              <a:gd name="T45" fmla="*/ 2147483647 h 37"/>
              <a:gd name="T46" fmla="*/ 0 w 57"/>
              <a:gd name="T47" fmla="*/ 2147483647 h 37"/>
              <a:gd name="T48" fmla="*/ 2147483647 w 57"/>
              <a:gd name="T49" fmla="*/ 2147483647 h 37"/>
              <a:gd name="T50" fmla="*/ 2147483647 w 57"/>
              <a:gd name="T51" fmla="*/ 2147483647 h 37"/>
              <a:gd name="T52" fmla="*/ 2147483647 w 57"/>
              <a:gd name="T53" fmla="*/ 2147483647 h 37"/>
              <a:gd name="T54" fmla="*/ 2147483647 w 57"/>
              <a:gd name="T55" fmla="*/ 2147483647 h 37"/>
              <a:gd name="T56" fmla="*/ 2147483647 w 57"/>
              <a:gd name="T57" fmla="*/ 2147483647 h 37"/>
              <a:gd name="T58" fmla="*/ 2147483647 w 57"/>
              <a:gd name="T59" fmla="*/ 2147483647 h 37"/>
              <a:gd name="T60" fmla="*/ 2147483647 w 57"/>
              <a:gd name="T61" fmla="*/ 2147483647 h 37"/>
              <a:gd name="T62" fmla="*/ 2147483647 w 57"/>
              <a:gd name="T63" fmla="*/ 2147483647 h 37"/>
              <a:gd name="T64" fmla="*/ 2147483647 w 57"/>
              <a:gd name="T65" fmla="*/ 2147483647 h 37"/>
              <a:gd name="T66" fmla="*/ 2147483647 w 57"/>
              <a:gd name="T67" fmla="*/ 2147483647 h 37"/>
              <a:gd name="T68" fmla="*/ 2147483647 w 57"/>
              <a:gd name="T69" fmla="*/ 2147483647 h 37"/>
              <a:gd name="T70" fmla="*/ 2147483647 w 57"/>
              <a:gd name="T71" fmla="*/ 2147483647 h 37"/>
              <a:gd name="T72" fmla="*/ 2147483647 w 57"/>
              <a:gd name="T73" fmla="*/ 2147483647 h 37"/>
              <a:gd name="T74" fmla="*/ 2147483647 w 57"/>
              <a:gd name="T75" fmla="*/ 2147483647 h 37"/>
              <a:gd name="T76" fmla="*/ 2147483647 w 57"/>
              <a:gd name="T77" fmla="*/ 2147483647 h 37"/>
              <a:gd name="T78" fmla="*/ 2147483647 w 57"/>
              <a:gd name="T79" fmla="*/ 2147483647 h 37"/>
              <a:gd name="T80" fmla="*/ 2147483647 w 57"/>
              <a:gd name="T81" fmla="*/ 2147483647 h 37"/>
              <a:gd name="T82" fmla="*/ 2147483647 w 57"/>
              <a:gd name="T83" fmla="*/ 2147483647 h 37"/>
              <a:gd name="T84" fmla="*/ 2147483647 w 57"/>
              <a:gd name="T85" fmla="*/ 2147483647 h 37"/>
              <a:gd name="T86" fmla="*/ 2147483647 w 57"/>
              <a:gd name="T87" fmla="*/ 2147483647 h 37"/>
              <a:gd name="T88" fmla="*/ 2147483647 w 57"/>
              <a:gd name="T89" fmla="*/ 2147483647 h 37"/>
              <a:gd name="T90" fmla="*/ 2147483647 w 57"/>
              <a:gd name="T91" fmla="*/ 2147483647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57"/>
              <a:gd name="T139" fmla="*/ 0 h 37"/>
              <a:gd name="T140" fmla="*/ 57 w 57"/>
              <a:gd name="T141" fmla="*/ 37 h 3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29" name="Freeform 350"/>
          <p:cNvSpPr>
            <a:spLocks/>
          </p:cNvSpPr>
          <p:nvPr/>
        </p:nvSpPr>
        <p:spPr bwMode="auto">
          <a:xfrm>
            <a:off x="6864534" y="2967103"/>
            <a:ext cx="55562" cy="30162"/>
          </a:xfrm>
          <a:custGeom>
            <a:avLst/>
            <a:gdLst>
              <a:gd name="T0" fmla="*/ 2147483647 w 42"/>
              <a:gd name="T1" fmla="*/ 2147483647 h 24"/>
              <a:gd name="T2" fmla="*/ 2147483647 w 42"/>
              <a:gd name="T3" fmla="*/ 0 h 24"/>
              <a:gd name="T4" fmla="*/ 0 w 42"/>
              <a:gd name="T5" fmla="*/ 2147483647 h 24"/>
              <a:gd name="T6" fmla="*/ 2147483647 w 42"/>
              <a:gd name="T7" fmla="*/ 2147483647 h 24"/>
              <a:gd name="T8" fmla="*/ 2147483647 w 42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24"/>
              <a:gd name="T17" fmla="*/ 42 w 42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30" name="Freeform 359"/>
          <p:cNvSpPr>
            <a:spLocks/>
          </p:cNvSpPr>
          <p:nvPr/>
        </p:nvSpPr>
        <p:spPr bwMode="auto">
          <a:xfrm>
            <a:off x="6551796" y="2841691"/>
            <a:ext cx="77788" cy="47625"/>
          </a:xfrm>
          <a:custGeom>
            <a:avLst/>
            <a:gdLst>
              <a:gd name="T0" fmla="*/ 2147483647 w 60"/>
              <a:gd name="T1" fmla="*/ 2147483647 h 36"/>
              <a:gd name="T2" fmla="*/ 2147483647 w 60"/>
              <a:gd name="T3" fmla="*/ 2147483647 h 36"/>
              <a:gd name="T4" fmla="*/ 2147483647 w 60"/>
              <a:gd name="T5" fmla="*/ 2147483647 h 36"/>
              <a:gd name="T6" fmla="*/ 2147483647 w 60"/>
              <a:gd name="T7" fmla="*/ 2147483647 h 36"/>
              <a:gd name="T8" fmla="*/ 2147483647 w 60"/>
              <a:gd name="T9" fmla="*/ 0 h 36"/>
              <a:gd name="T10" fmla="*/ 2147483647 w 60"/>
              <a:gd name="T11" fmla="*/ 0 h 36"/>
              <a:gd name="T12" fmla="*/ 2147483647 w 60"/>
              <a:gd name="T13" fmla="*/ 2147483647 h 36"/>
              <a:gd name="T14" fmla="*/ 0 w 60"/>
              <a:gd name="T15" fmla="*/ 2147483647 h 36"/>
              <a:gd name="T16" fmla="*/ 2147483647 w 60"/>
              <a:gd name="T17" fmla="*/ 2147483647 h 36"/>
              <a:gd name="T18" fmla="*/ 2147483647 w 60"/>
              <a:gd name="T19" fmla="*/ 2147483647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0"/>
              <a:gd name="T31" fmla="*/ 0 h 36"/>
              <a:gd name="T32" fmla="*/ 60 w 60"/>
              <a:gd name="T33" fmla="*/ 36 h 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31" name="Freeform 360"/>
          <p:cNvSpPr>
            <a:spLocks/>
          </p:cNvSpPr>
          <p:nvPr/>
        </p:nvSpPr>
        <p:spPr bwMode="auto">
          <a:xfrm>
            <a:off x="6410510" y="2865504"/>
            <a:ext cx="242887" cy="217487"/>
          </a:xfrm>
          <a:custGeom>
            <a:avLst/>
            <a:gdLst>
              <a:gd name="T0" fmla="*/ 2147483647 w 31"/>
              <a:gd name="T1" fmla="*/ 2147483647 h 28"/>
              <a:gd name="T2" fmla="*/ 2147483647 w 31"/>
              <a:gd name="T3" fmla="*/ 2147483647 h 28"/>
              <a:gd name="T4" fmla="*/ 2147483647 w 31"/>
              <a:gd name="T5" fmla="*/ 2147483647 h 28"/>
              <a:gd name="T6" fmla="*/ 2147483647 w 31"/>
              <a:gd name="T7" fmla="*/ 2147483647 h 28"/>
              <a:gd name="T8" fmla="*/ 2147483647 w 31"/>
              <a:gd name="T9" fmla="*/ 2147483647 h 28"/>
              <a:gd name="T10" fmla="*/ 2147483647 w 31"/>
              <a:gd name="T11" fmla="*/ 2147483647 h 28"/>
              <a:gd name="T12" fmla="*/ 2147483647 w 31"/>
              <a:gd name="T13" fmla="*/ 2147483647 h 28"/>
              <a:gd name="T14" fmla="*/ 2147483647 w 31"/>
              <a:gd name="T15" fmla="*/ 2147483647 h 28"/>
              <a:gd name="T16" fmla="*/ 2147483647 w 31"/>
              <a:gd name="T17" fmla="*/ 2147483647 h 28"/>
              <a:gd name="T18" fmla="*/ 2147483647 w 31"/>
              <a:gd name="T19" fmla="*/ 2147483647 h 28"/>
              <a:gd name="T20" fmla="*/ 2147483647 w 31"/>
              <a:gd name="T21" fmla="*/ 2147483647 h 28"/>
              <a:gd name="T22" fmla="*/ 2147483647 w 31"/>
              <a:gd name="T23" fmla="*/ 2147483647 h 28"/>
              <a:gd name="T24" fmla="*/ 2147483647 w 31"/>
              <a:gd name="T25" fmla="*/ 2147483647 h 28"/>
              <a:gd name="T26" fmla="*/ 2147483647 w 31"/>
              <a:gd name="T27" fmla="*/ 2147483647 h 28"/>
              <a:gd name="T28" fmla="*/ 2147483647 w 31"/>
              <a:gd name="T29" fmla="*/ 2147483647 h 28"/>
              <a:gd name="T30" fmla="*/ 2147483647 w 31"/>
              <a:gd name="T31" fmla="*/ 2147483647 h 28"/>
              <a:gd name="T32" fmla="*/ 2147483647 w 31"/>
              <a:gd name="T33" fmla="*/ 2147483647 h 28"/>
              <a:gd name="T34" fmla="*/ 2147483647 w 31"/>
              <a:gd name="T35" fmla="*/ 2147483647 h 28"/>
              <a:gd name="T36" fmla="*/ 2147483647 w 31"/>
              <a:gd name="T37" fmla="*/ 2147483647 h 28"/>
              <a:gd name="T38" fmla="*/ 2147483647 w 31"/>
              <a:gd name="T39" fmla="*/ 2147483647 h 28"/>
              <a:gd name="T40" fmla="*/ 2147483647 w 31"/>
              <a:gd name="T41" fmla="*/ 2147483647 h 28"/>
              <a:gd name="T42" fmla="*/ 2147483647 w 31"/>
              <a:gd name="T43" fmla="*/ 2147483647 h 28"/>
              <a:gd name="T44" fmla="*/ 2147483647 w 31"/>
              <a:gd name="T45" fmla="*/ 2147483647 h 28"/>
              <a:gd name="T46" fmla="*/ 2147483647 w 31"/>
              <a:gd name="T47" fmla="*/ 0 h 28"/>
              <a:gd name="T48" fmla="*/ 2147483647 w 31"/>
              <a:gd name="T49" fmla="*/ 2147483647 h 28"/>
              <a:gd name="T50" fmla="*/ 2147483647 w 31"/>
              <a:gd name="T51" fmla="*/ 2147483647 h 28"/>
              <a:gd name="T52" fmla="*/ 2147483647 w 31"/>
              <a:gd name="T53" fmla="*/ 0 h 28"/>
              <a:gd name="T54" fmla="*/ 2147483647 w 31"/>
              <a:gd name="T55" fmla="*/ 0 h 28"/>
              <a:gd name="T56" fmla="*/ 2147483647 w 31"/>
              <a:gd name="T57" fmla="*/ 2147483647 h 28"/>
              <a:gd name="T58" fmla="*/ 2147483647 w 31"/>
              <a:gd name="T59" fmla="*/ 2147483647 h 28"/>
              <a:gd name="T60" fmla="*/ 0 w 31"/>
              <a:gd name="T61" fmla="*/ 2147483647 h 28"/>
              <a:gd name="T62" fmla="*/ 0 w 31"/>
              <a:gd name="T63" fmla="*/ 2147483647 h 28"/>
              <a:gd name="T64" fmla="*/ 2147483647 w 31"/>
              <a:gd name="T65" fmla="*/ 2147483647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1"/>
              <a:gd name="T100" fmla="*/ 0 h 28"/>
              <a:gd name="T101" fmla="*/ 31 w 31"/>
              <a:gd name="T102" fmla="*/ 28 h 2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32" name="Freeform 364"/>
          <p:cNvSpPr>
            <a:spLocks/>
          </p:cNvSpPr>
          <p:nvPr/>
        </p:nvSpPr>
        <p:spPr bwMode="auto">
          <a:xfrm>
            <a:off x="6064434" y="3887853"/>
            <a:ext cx="393700" cy="290512"/>
          </a:xfrm>
          <a:custGeom>
            <a:avLst/>
            <a:gdLst>
              <a:gd name="T0" fmla="*/ 2147483647 w 300"/>
              <a:gd name="T1" fmla="*/ 2147483647 h 223"/>
              <a:gd name="T2" fmla="*/ 2147483647 w 300"/>
              <a:gd name="T3" fmla="*/ 2147483647 h 223"/>
              <a:gd name="T4" fmla="*/ 2147483647 w 300"/>
              <a:gd name="T5" fmla="*/ 2147483647 h 223"/>
              <a:gd name="T6" fmla="*/ 2147483647 w 300"/>
              <a:gd name="T7" fmla="*/ 2147483647 h 223"/>
              <a:gd name="T8" fmla="*/ 2147483647 w 300"/>
              <a:gd name="T9" fmla="*/ 2147483647 h 223"/>
              <a:gd name="T10" fmla="*/ 2147483647 w 300"/>
              <a:gd name="T11" fmla="*/ 2147483647 h 223"/>
              <a:gd name="T12" fmla="*/ 2147483647 w 300"/>
              <a:gd name="T13" fmla="*/ 2147483647 h 223"/>
              <a:gd name="T14" fmla="*/ 2147483647 w 300"/>
              <a:gd name="T15" fmla="*/ 2147483647 h 223"/>
              <a:gd name="T16" fmla="*/ 2147483647 w 300"/>
              <a:gd name="T17" fmla="*/ 2147483647 h 223"/>
              <a:gd name="T18" fmla="*/ 2147483647 w 300"/>
              <a:gd name="T19" fmla="*/ 2147483647 h 223"/>
              <a:gd name="T20" fmla="*/ 2147483647 w 300"/>
              <a:gd name="T21" fmla="*/ 2147483647 h 223"/>
              <a:gd name="T22" fmla="*/ 2147483647 w 300"/>
              <a:gd name="T23" fmla="*/ 2147483647 h 223"/>
              <a:gd name="T24" fmla="*/ 2147483647 w 300"/>
              <a:gd name="T25" fmla="*/ 2147483647 h 223"/>
              <a:gd name="T26" fmla="*/ 2147483647 w 300"/>
              <a:gd name="T27" fmla="*/ 2147483647 h 223"/>
              <a:gd name="T28" fmla="*/ 2147483647 w 300"/>
              <a:gd name="T29" fmla="*/ 2147483647 h 223"/>
              <a:gd name="T30" fmla="*/ 2147483647 w 300"/>
              <a:gd name="T31" fmla="*/ 0 h 223"/>
              <a:gd name="T32" fmla="*/ 2147483647 w 300"/>
              <a:gd name="T33" fmla="*/ 2147483647 h 223"/>
              <a:gd name="T34" fmla="*/ 2147483647 w 300"/>
              <a:gd name="T35" fmla="*/ 2147483647 h 223"/>
              <a:gd name="T36" fmla="*/ 2147483647 w 300"/>
              <a:gd name="T37" fmla="*/ 2147483647 h 223"/>
              <a:gd name="T38" fmla="*/ 2147483647 w 300"/>
              <a:gd name="T39" fmla="*/ 2147483647 h 223"/>
              <a:gd name="T40" fmla="*/ 2147483647 w 300"/>
              <a:gd name="T41" fmla="*/ 2147483647 h 223"/>
              <a:gd name="T42" fmla="*/ 2147483647 w 300"/>
              <a:gd name="T43" fmla="*/ 2147483647 h 223"/>
              <a:gd name="T44" fmla="*/ 0 w 300"/>
              <a:gd name="T45" fmla="*/ 2147483647 h 223"/>
              <a:gd name="T46" fmla="*/ 2147483647 w 300"/>
              <a:gd name="T47" fmla="*/ 2147483647 h 223"/>
              <a:gd name="T48" fmla="*/ 2147483647 w 300"/>
              <a:gd name="T49" fmla="*/ 2147483647 h 223"/>
              <a:gd name="T50" fmla="*/ 2147483647 w 300"/>
              <a:gd name="T51" fmla="*/ 2147483647 h 223"/>
              <a:gd name="T52" fmla="*/ 2147483647 w 300"/>
              <a:gd name="T53" fmla="*/ 2147483647 h 223"/>
              <a:gd name="T54" fmla="*/ 2147483647 w 300"/>
              <a:gd name="T55" fmla="*/ 2147483647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00"/>
              <a:gd name="T85" fmla="*/ 0 h 223"/>
              <a:gd name="T86" fmla="*/ 300 w 300"/>
              <a:gd name="T87" fmla="*/ 223 h 22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33" name="Freeform 365"/>
          <p:cNvSpPr>
            <a:spLocks/>
          </p:cNvSpPr>
          <p:nvPr/>
        </p:nvSpPr>
        <p:spPr bwMode="auto">
          <a:xfrm>
            <a:off x="6064434" y="3887853"/>
            <a:ext cx="393700" cy="290512"/>
          </a:xfrm>
          <a:custGeom>
            <a:avLst/>
            <a:gdLst>
              <a:gd name="T0" fmla="*/ 2147483647 w 300"/>
              <a:gd name="T1" fmla="*/ 2147483647 h 223"/>
              <a:gd name="T2" fmla="*/ 2147483647 w 300"/>
              <a:gd name="T3" fmla="*/ 2147483647 h 223"/>
              <a:gd name="T4" fmla="*/ 2147483647 w 300"/>
              <a:gd name="T5" fmla="*/ 2147483647 h 223"/>
              <a:gd name="T6" fmla="*/ 2147483647 w 300"/>
              <a:gd name="T7" fmla="*/ 2147483647 h 223"/>
              <a:gd name="T8" fmla="*/ 2147483647 w 300"/>
              <a:gd name="T9" fmla="*/ 2147483647 h 223"/>
              <a:gd name="T10" fmla="*/ 2147483647 w 300"/>
              <a:gd name="T11" fmla="*/ 2147483647 h 223"/>
              <a:gd name="T12" fmla="*/ 2147483647 w 300"/>
              <a:gd name="T13" fmla="*/ 2147483647 h 223"/>
              <a:gd name="T14" fmla="*/ 2147483647 w 300"/>
              <a:gd name="T15" fmla="*/ 2147483647 h 223"/>
              <a:gd name="T16" fmla="*/ 2147483647 w 300"/>
              <a:gd name="T17" fmla="*/ 2147483647 h 223"/>
              <a:gd name="T18" fmla="*/ 2147483647 w 300"/>
              <a:gd name="T19" fmla="*/ 2147483647 h 223"/>
              <a:gd name="T20" fmla="*/ 2147483647 w 300"/>
              <a:gd name="T21" fmla="*/ 2147483647 h 223"/>
              <a:gd name="T22" fmla="*/ 2147483647 w 300"/>
              <a:gd name="T23" fmla="*/ 2147483647 h 223"/>
              <a:gd name="T24" fmla="*/ 2147483647 w 300"/>
              <a:gd name="T25" fmla="*/ 2147483647 h 223"/>
              <a:gd name="T26" fmla="*/ 2147483647 w 300"/>
              <a:gd name="T27" fmla="*/ 2147483647 h 223"/>
              <a:gd name="T28" fmla="*/ 2147483647 w 300"/>
              <a:gd name="T29" fmla="*/ 2147483647 h 223"/>
              <a:gd name="T30" fmla="*/ 2147483647 w 300"/>
              <a:gd name="T31" fmla="*/ 0 h 223"/>
              <a:gd name="T32" fmla="*/ 2147483647 w 300"/>
              <a:gd name="T33" fmla="*/ 2147483647 h 223"/>
              <a:gd name="T34" fmla="*/ 2147483647 w 300"/>
              <a:gd name="T35" fmla="*/ 2147483647 h 223"/>
              <a:gd name="T36" fmla="*/ 2147483647 w 300"/>
              <a:gd name="T37" fmla="*/ 2147483647 h 223"/>
              <a:gd name="T38" fmla="*/ 2147483647 w 300"/>
              <a:gd name="T39" fmla="*/ 2147483647 h 223"/>
              <a:gd name="T40" fmla="*/ 2147483647 w 300"/>
              <a:gd name="T41" fmla="*/ 2147483647 h 223"/>
              <a:gd name="T42" fmla="*/ 2147483647 w 300"/>
              <a:gd name="T43" fmla="*/ 2147483647 h 223"/>
              <a:gd name="T44" fmla="*/ 0 w 300"/>
              <a:gd name="T45" fmla="*/ 2147483647 h 223"/>
              <a:gd name="T46" fmla="*/ 2147483647 w 300"/>
              <a:gd name="T47" fmla="*/ 2147483647 h 223"/>
              <a:gd name="T48" fmla="*/ 2147483647 w 300"/>
              <a:gd name="T49" fmla="*/ 2147483647 h 223"/>
              <a:gd name="T50" fmla="*/ 2147483647 w 300"/>
              <a:gd name="T51" fmla="*/ 2147483647 h 223"/>
              <a:gd name="T52" fmla="*/ 2147483647 w 300"/>
              <a:gd name="T53" fmla="*/ 2147483647 h 223"/>
              <a:gd name="T54" fmla="*/ 2147483647 w 300"/>
              <a:gd name="T55" fmla="*/ 2147483647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00"/>
              <a:gd name="T85" fmla="*/ 0 h 223"/>
              <a:gd name="T86" fmla="*/ 300 w 300"/>
              <a:gd name="T87" fmla="*/ 223 h 22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34" name="Freeform 366"/>
          <p:cNvSpPr>
            <a:spLocks/>
          </p:cNvSpPr>
          <p:nvPr/>
        </p:nvSpPr>
        <p:spPr bwMode="auto">
          <a:xfrm>
            <a:off x="5759635" y="3848166"/>
            <a:ext cx="407987" cy="384175"/>
          </a:xfrm>
          <a:custGeom>
            <a:avLst/>
            <a:gdLst>
              <a:gd name="T0" fmla="*/ 2147483647 w 52"/>
              <a:gd name="T1" fmla="*/ 2147483647 h 49"/>
              <a:gd name="T2" fmla="*/ 2147483647 w 52"/>
              <a:gd name="T3" fmla="*/ 2147483647 h 49"/>
              <a:gd name="T4" fmla="*/ 2147483647 w 52"/>
              <a:gd name="T5" fmla="*/ 2147483647 h 49"/>
              <a:gd name="T6" fmla="*/ 2147483647 w 52"/>
              <a:gd name="T7" fmla="*/ 2147483647 h 49"/>
              <a:gd name="T8" fmla="*/ 2147483647 w 52"/>
              <a:gd name="T9" fmla="*/ 2147483647 h 49"/>
              <a:gd name="T10" fmla="*/ 2147483647 w 52"/>
              <a:gd name="T11" fmla="*/ 2147483647 h 49"/>
              <a:gd name="T12" fmla="*/ 2147483647 w 52"/>
              <a:gd name="T13" fmla="*/ 2147483647 h 49"/>
              <a:gd name="T14" fmla="*/ 2147483647 w 52"/>
              <a:gd name="T15" fmla="*/ 2147483647 h 49"/>
              <a:gd name="T16" fmla="*/ 2147483647 w 52"/>
              <a:gd name="T17" fmla="*/ 2147483647 h 49"/>
              <a:gd name="T18" fmla="*/ 2147483647 w 52"/>
              <a:gd name="T19" fmla="*/ 2147483647 h 49"/>
              <a:gd name="T20" fmla="*/ 2147483647 w 52"/>
              <a:gd name="T21" fmla="*/ 2147483647 h 49"/>
              <a:gd name="T22" fmla="*/ 2147483647 w 52"/>
              <a:gd name="T23" fmla="*/ 0 h 49"/>
              <a:gd name="T24" fmla="*/ 2147483647 w 52"/>
              <a:gd name="T25" fmla="*/ 0 h 49"/>
              <a:gd name="T26" fmla="*/ 2147483647 w 52"/>
              <a:gd name="T27" fmla="*/ 2147483647 h 49"/>
              <a:gd name="T28" fmla="*/ 2147483647 w 52"/>
              <a:gd name="T29" fmla="*/ 2147483647 h 49"/>
              <a:gd name="T30" fmla="*/ 2147483647 w 52"/>
              <a:gd name="T31" fmla="*/ 2147483647 h 49"/>
              <a:gd name="T32" fmla="*/ 2147483647 w 52"/>
              <a:gd name="T33" fmla="*/ 2147483647 h 49"/>
              <a:gd name="T34" fmla="*/ 2147483647 w 52"/>
              <a:gd name="T35" fmla="*/ 2147483647 h 49"/>
              <a:gd name="T36" fmla="*/ 2147483647 w 52"/>
              <a:gd name="T37" fmla="*/ 2147483647 h 49"/>
              <a:gd name="T38" fmla="*/ 0 w 52"/>
              <a:gd name="T39" fmla="*/ 2147483647 h 49"/>
              <a:gd name="T40" fmla="*/ 0 w 52"/>
              <a:gd name="T41" fmla="*/ 2147483647 h 49"/>
              <a:gd name="T42" fmla="*/ 2147483647 w 52"/>
              <a:gd name="T43" fmla="*/ 2147483647 h 49"/>
              <a:gd name="T44" fmla="*/ 2147483647 w 52"/>
              <a:gd name="T45" fmla="*/ 2147483647 h 49"/>
              <a:gd name="T46" fmla="*/ 2147483647 w 52"/>
              <a:gd name="T47" fmla="*/ 2147483647 h 49"/>
              <a:gd name="T48" fmla="*/ 2147483647 w 52"/>
              <a:gd name="T49" fmla="*/ 2147483647 h 49"/>
              <a:gd name="T50" fmla="*/ 2147483647 w 52"/>
              <a:gd name="T51" fmla="*/ 2147483647 h 49"/>
              <a:gd name="T52" fmla="*/ 2147483647 w 52"/>
              <a:gd name="T53" fmla="*/ 2147483647 h 49"/>
              <a:gd name="T54" fmla="*/ 2147483647 w 52"/>
              <a:gd name="T55" fmla="*/ 2147483647 h 49"/>
              <a:gd name="T56" fmla="*/ 2147483647 w 52"/>
              <a:gd name="T57" fmla="*/ 2147483647 h 49"/>
              <a:gd name="T58" fmla="*/ 2147483647 w 52"/>
              <a:gd name="T59" fmla="*/ 2147483647 h 49"/>
              <a:gd name="T60" fmla="*/ 2147483647 w 52"/>
              <a:gd name="T61" fmla="*/ 2147483647 h 49"/>
              <a:gd name="T62" fmla="*/ 2147483647 w 52"/>
              <a:gd name="T63" fmla="*/ 2147483647 h 49"/>
              <a:gd name="T64" fmla="*/ 2147483647 w 52"/>
              <a:gd name="T65" fmla="*/ 2147483647 h 49"/>
              <a:gd name="T66" fmla="*/ 2147483647 w 52"/>
              <a:gd name="T67" fmla="*/ 2147483647 h 49"/>
              <a:gd name="T68" fmla="*/ 2147483647 w 52"/>
              <a:gd name="T69" fmla="*/ 2147483647 h 49"/>
              <a:gd name="T70" fmla="*/ 2147483647 w 52"/>
              <a:gd name="T71" fmla="*/ 2147483647 h 49"/>
              <a:gd name="T72" fmla="*/ 2147483647 w 52"/>
              <a:gd name="T73" fmla="*/ 2147483647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2"/>
              <a:gd name="T112" fmla="*/ 0 h 49"/>
              <a:gd name="T113" fmla="*/ 52 w 52"/>
              <a:gd name="T114" fmla="*/ 49 h 4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35" name="Freeform 367"/>
          <p:cNvSpPr>
            <a:spLocks/>
          </p:cNvSpPr>
          <p:nvPr/>
        </p:nvSpPr>
        <p:spPr bwMode="auto">
          <a:xfrm>
            <a:off x="7086784" y="4202178"/>
            <a:ext cx="234950" cy="317500"/>
          </a:xfrm>
          <a:custGeom>
            <a:avLst/>
            <a:gdLst>
              <a:gd name="T0" fmla="*/ 2147483647 w 180"/>
              <a:gd name="T1" fmla="*/ 2147483647 h 246"/>
              <a:gd name="T2" fmla="*/ 2147483647 w 180"/>
              <a:gd name="T3" fmla="*/ 2147483647 h 246"/>
              <a:gd name="T4" fmla="*/ 2147483647 w 180"/>
              <a:gd name="T5" fmla="*/ 2147483647 h 246"/>
              <a:gd name="T6" fmla="*/ 2147483647 w 180"/>
              <a:gd name="T7" fmla="*/ 2147483647 h 246"/>
              <a:gd name="T8" fmla="*/ 2147483647 w 180"/>
              <a:gd name="T9" fmla="*/ 2147483647 h 246"/>
              <a:gd name="T10" fmla="*/ 2147483647 w 180"/>
              <a:gd name="T11" fmla="*/ 2147483647 h 246"/>
              <a:gd name="T12" fmla="*/ 2147483647 w 180"/>
              <a:gd name="T13" fmla="*/ 2147483647 h 246"/>
              <a:gd name="T14" fmla="*/ 2147483647 w 180"/>
              <a:gd name="T15" fmla="*/ 2147483647 h 246"/>
              <a:gd name="T16" fmla="*/ 2147483647 w 180"/>
              <a:gd name="T17" fmla="*/ 2147483647 h 246"/>
              <a:gd name="T18" fmla="*/ 2147483647 w 180"/>
              <a:gd name="T19" fmla="*/ 2147483647 h 246"/>
              <a:gd name="T20" fmla="*/ 2147483647 w 180"/>
              <a:gd name="T21" fmla="*/ 2147483647 h 246"/>
              <a:gd name="T22" fmla="*/ 2147483647 w 180"/>
              <a:gd name="T23" fmla="*/ 2147483647 h 246"/>
              <a:gd name="T24" fmla="*/ 2147483647 w 180"/>
              <a:gd name="T25" fmla="*/ 2147483647 h 246"/>
              <a:gd name="T26" fmla="*/ 0 w 180"/>
              <a:gd name="T27" fmla="*/ 2147483647 h 246"/>
              <a:gd name="T28" fmla="*/ 0 w 180"/>
              <a:gd name="T29" fmla="*/ 2147483647 h 246"/>
              <a:gd name="T30" fmla="*/ 2147483647 w 180"/>
              <a:gd name="T31" fmla="*/ 2147483647 h 246"/>
              <a:gd name="T32" fmla="*/ 2147483647 w 180"/>
              <a:gd name="T33" fmla="*/ 2147483647 h 246"/>
              <a:gd name="T34" fmla="*/ 2147483647 w 180"/>
              <a:gd name="T35" fmla="*/ 2147483647 h 246"/>
              <a:gd name="T36" fmla="*/ 2147483647 w 180"/>
              <a:gd name="T37" fmla="*/ 2147483647 h 246"/>
              <a:gd name="T38" fmla="*/ 2147483647 w 180"/>
              <a:gd name="T39" fmla="*/ 2147483647 h 246"/>
              <a:gd name="T40" fmla="*/ 2147483647 w 180"/>
              <a:gd name="T41" fmla="*/ 0 h 246"/>
              <a:gd name="T42" fmla="*/ 2147483647 w 180"/>
              <a:gd name="T43" fmla="*/ 2147483647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0"/>
              <a:gd name="T67" fmla="*/ 0 h 246"/>
              <a:gd name="T68" fmla="*/ 180 w 180"/>
              <a:gd name="T69" fmla="*/ 246 h 24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36" name="Freeform 368"/>
          <p:cNvSpPr>
            <a:spLocks/>
          </p:cNvSpPr>
          <p:nvPr/>
        </p:nvSpPr>
        <p:spPr bwMode="auto">
          <a:xfrm>
            <a:off x="6410509" y="4178366"/>
            <a:ext cx="31750" cy="123825"/>
          </a:xfrm>
          <a:custGeom>
            <a:avLst/>
            <a:gdLst>
              <a:gd name="T0" fmla="*/ 2147483647 w 24"/>
              <a:gd name="T1" fmla="*/ 0 h 96"/>
              <a:gd name="T2" fmla="*/ 2147483647 w 24"/>
              <a:gd name="T3" fmla="*/ 0 h 96"/>
              <a:gd name="T4" fmla="*/ 2147483647 w 24"/>
              <a:gd name="T5" fmla="*/ 2147483647 h 96"/>
              <a:gd name="T6" fmla="*/ 0 w 24"/>
              <a:gd name="T7" fmla="*/ 2147483647 h 96"/>
              <a:gd name="T8" fmla="*/ 0 w 24"/>
              <a:gd name="T9" fmla="*/ 2147483647 h 96"/>
              <a:gd name="T10" fmla="*/ 2147483647 w 24"/>
              <a:gd name="T11" fmla="*/ 2147483647 h 96"/>
              <a:gd name="T12" fmla="*/ 2147483647 w 24"/>
              <a:gd name="T13" fmla="*/ 2147483647 h 96"/>
              <a:gd name="T14" fmla="*/ 2147483647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"/>
              <a:gd name="T25" fmla="*/ 0 h 96"/>
              <a:gd name="T26" fmla="*/ 24 w 24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37" name="Freeform 369"/>
          <p:cNvSpPr>
            <a:spLocks/>
          </p:cNvSpPr>
          <p:nvPr/>
        </p:nvSpPr>
        <p:spPr bwMode="auto">
          <a:xfrm>
            <a:off x="6410509" y="4178366"/>
            <a:ext cx="31750" cy="123825"/>
          </a:xfrm>
          <a:custGeom>
            <a:avLst/>
            <a:gdLst>
              <a:gd name="T0" fmla="*/ 2147483647 w 24"/>
              <a:gd name="T1" fmla="*/ 0 h 96"/>
              <a:gd name="T2" fmla="*/ 2147483647 w 24"/>
              <a:gd name="T3" fmla="*/ 0 h 96"/>
              <a:gd name="T4" fmla="*/ 2147483647 w 24"/>
              <a:gd name="T5" fmla="*/ 2147483647 h 96"/>
              <a:gd name="T6" fmla="*/ 0 w 24"/>
              <a:gd name="T7" fmla="*/ 2147483647 h 96"/>
              <a:gd name="T8" fmla="*/ 0 w 24"/>
              <a:gd name="T9" fmla="*/ 2147483647 h 96"/>
              <a:gd name="T10" fmla="*/ 2147483647 w 24"/>
              <a:gd name="T11" fmla="*/ 2147483647 h 96"/>
              <a:gd name="T12" fmla="*/ 2147483647 w 24"/>
              <a:gd name="T13" fmla="*/ 2147483647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96"/>
              <a:gd name="T23" fmla="*/ 24 w 24"/>
              <a:gd name="T24" fmla="*/ 96 h 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38" name="Freeform 370"/>
          <p:cNvSpPr>
            <a:spLocks/>
          </p:cNvSpPr>
          <p:nvPr/>
        </p:nvSpPr>
        <p:spPr bwMode="auto">
          <a:xfrm>
            <a:off x="6394634" y="3897378"/>
            <a:ext cx="258762" cy="404812"/>
          </a:xfrm>
          <a:custGeom>
            <a:avLst/>
            <a:gdLst>
              <a:gd name="T0" fmla="*/ 2147483647 w 198"/>
              <a:gd name="T1" fmla="*/ 2147483647 h 313"/>
              <a:gd name="T2" fmla="*/ 2147483647 w 198"/>
              <a:gd name="T3" fmla="*/ 2147483647 h 313"/>
              <a:gd name="T4" fmla="*/ 2147483647 w 198"/>
              <a:gd name="T5" fmla="*/ 2147483647 h 313"/>
              <a:gd name="T6" fmla="*/ 2147483647 w 198"/>
              <a:gd name="T7" fmla="*/ 2147483647 h 313"/>
              <a:gd name="T8" fmla="*/ 2147483647 w 198"/>
              <a:gd name="T9" fmla="*/ 2147483647 h 313"/>
              <a:gd name="T10" fmla="*/ 2147483647 w 198"/>
              <a:gd name="T11" fmla="*/ 2147483647 h 313"/>
              <a:gd name="T12" fmla="*/ 2147483647 w 198"/>
              <a:gd name="T13" fmla="*/ 2147483647 h 313"/>
              <a:gd name="T14" fmla="*/ 2147483647 w 198"/>
              <a:gd name="T15" fmla="*/ 2147483647 h 313"/>
              <a:gd name="T16" fmla="*/ 2147483647 w 198"/>
              <a:gd name="T17" fmla="*/ 2147483647 h 313"/>
              <a:gd name="T18" fmla="*/ 2147483647 w 198"/>
              <a:gd name="T19" fmla="*/ 2147483647 h 313"/>
              <a:gd name="T20" fmla="*/ 2147483647 w 198"/>
              <a:gd name="T21" fmla="*/ 2147483647 h 313"/>
              <a:gd name="T22" fmla="*/ 2147483647 w 198"/>
              <a:gd name="T23" fmla="*/ 2147483647 h 313"/>
              <a:gd name="T24" fmla="*/ 2147483647 w 198"/>
              <a:gd name="T25" fmla="*/ 0 h 313"/>
              <a:gd name="T26" fmla="*/ 2147483647 w 198"/>
              <a:gd name="T27" fmla="*/ 2147483647 h 313"/>
              <a:gd name="T28" fmla="*/ 2147483647 w 198"/>
              <a:gd name="T29" fmla="*/ 2147483647 h 313"/>
              <a:gd name="T30" fmla="*/ 2147483647 w 198"/>
              <a:gd name="T31" fmla="*/ 2147483647 h 313"/>
              <a:gd name="T32" fmla="*/ 2147483647 w 198"/>
              <a:gd name="T33" fmla="*/ 2147483647 h 313"/>
              <a:gd name="T34" fmla="*/ 2147483647 w 198"/>
              <a:gd name="T35" fmla="*/ 2147483647 h 313"/>
              <a:gd name="T36" fmla="*/ 2147483647 w 198"/>
              <a:gd name="T37" fmla="*/ 2147483647 h 313"/>
              <a:gd name="T38" fmla="*/ 2147483647 w 198"/>
              <a:gd name="T39" fmla="*/ 2147483647 h 313"/>
              <a:gd name="T40" fmla="*/ 2147483647 w 198"/>
              <a:gd name="T41" fmla="*/ 2147483647 h 313"/>
              <a:gd name="T42" fmla="*/ 0 w 198"/>
              <a:gd name="T43" fmla="*/ 2147483647 h 313"/>
              <a:gd name="T44" fmla="*/ 2147483647 w 198"/>
              <a:gd name="T45" fmla="*/ 2147483647 h 313"/>
              <a:gd name="T46" fmla="*/ 2147483647 w 198"/>
              <a:gd name="T47" fmla="*/ 2147483647 h 313"/>
              <a:gd name="T48" fmla="*/ 2147483647 w 198"/>
              <a:gd name="T49" fmla="*/ 2147483647 h 313"/>
              <a:gd name="T50" fmla="*/ 2147483647 w 198"/>
              <a:gd name="T51" fmla="*/ 2147483647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98"/>
              <a:gd name="T79" fmla="*/ 0 h 313"/>
              <a:gd name="T80" fmla="*/ 198 w 198"/>
              <a:gd name="T81" fmla="*/ 313 h 31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39" name="Freeform 371"/>
          <p:cNvSpPr>
            <a:spLocks/>
          </p:cNvSpPr>
          <p:nvPr/>
        </p:nvSpPr>
        <p:spPr bwMode="auto">
          <a:xfrm>
            <a:off x="6394634" y="3897378"/>
            <a:ext cx="258762" cy="404812"/>
          </a:xfrm>
          <a:custGeom>
            <a:avLst/>
            <a:gdLst>
              <a:gd name="T0" fmla="*/ 2147483647 w 198"/>
              <a:gd name="T1" fmla="*/ 2147483647 h 313"/>
              <a:gd name="T2" fmla="*/ 2147483647 w 198"/>
              <a:gd name="T3" fmla="*/ 2147483647 h 313"/>
              <a:gd name="T4" fmla="*/ 2147483647 w 198"/>
              <a:gd name="T5" fmla="*/ 2147483647 h 313"/>
              <a:gd name="T6" fmla="*/ 2147483647 w 198"/>
              <a:gd name="T7" fmla="*/ 2147483647 h 313"/>
              <a:gd name="T8" fmla="*/ 2147483647 w 198"/>
              <a:gd name="T9" fmla="*/ 2147483647 h 313"/>
              <a:gd name="T10" fmla="*/ 2147483647 w 198"/>
              <a:gd name="T11" fmla="*/ 2147483647 h 313"/>
              <a:gd name="T12" fmla="*/ 2147483647 w 198"/>
              <a:gd name="T13" fmla="*/ 2147483647 h 313"/>
              <a:gd name="T14" fmla="*/ 2147483647 w 198"/>
              <a:gd name="T15" fmla="*/ 2147483647 h 313"/>
              <a:gd name="T16" fmla="*/ 2147483647 w 198"/>
              <a:gd name="T17" fmla="*/ 2147483647 h 313"/>
              <a:gd name="T18" fmla="*/ 2147483647 w 198"/>
              <a:gd name="T19" fmla="*/ 2147483647 h 313"/>
              <a:gd name="T20" fmla="*/ 2147483647 w 198"/>
              <a:gd name="T21" fmla="*/ 2147483647 h 313"/>
              <a:gd name="T22" fmla="*/ 2147483647 w 198"/>
              <a:gd name="T23" fmla="*/ 2147483647 h 313"/>
              <a:gd name="T24" fmla="*/ 2147483647 w 198"/>
              <a:gd name="T25" fmla="*/ 0 h 313"/>
              <a:gd name="T26" fmla="*/ 2147483647 w 198"/>
              <a:gd name="T27" fmla="*/ 2147483647 h 313"/>
              <a:gd name="T28" fmla="*/ 2147483647 w 198"/>
              <a:gd name="T29" fmla="*/ 2147483647 h 313"/>
              <a:gd name="T30" fmla="*/ 2147483647 w 198"/>
              <a:gd name="T31" fmla="*/ 2147483647 h 313"/>
              <a:gd name="T32" fmla="*/ 2147483647 w 198"/>
              <a:gd name="T33" fmla="*/ 2147483647 h 313"/>
              <a:gd name="T34" fmla="*/ 2147483647 w 198"/>
              <a:gd name="T35" fmla="*/ 2147483647 h 313"/>
              <a:gd name="T36" fmla="*/ 2147483647 w 198"/>
              <a:gd name="T37" fmla="*/ 2147483647 h 313"/>
              <a:gd name="T38" fmla="*/ 2147483647 w 198"/>
              <a:gd name="T39" fmla="*/ 2147483647 h 313"/>
              <a:gd name="T40" fmla="*/ 2147483647 w 198"/>
              <a:gd name="T41" fmla="*/ 2147483647 h 313"/>
              <a:gd name="T42" fmla="*/ 0 w 198"/>
              <a:gd name="T43" fmla="*/ 2147483647 h 313"/>
              <a:gd name="T44" fmla="*/ 2147483647 w 198"/>
              <a:gd name="T45" fmla="*/ 2147483647 h 313"/>
              <a:gd name="T46" fmla="*/ 2147483647 w 198"/>
              <a:gd name="T47" fmla="*/ 2147483647 h 313"/>
              <a:gd name="T48" fmla="*/ 2147483647 w 198"/>
              <a:gd name="T49" fmla="*/ 2147483647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98"/>
              <a:gd name="T76" fmla="*/ 0 h 313"/>
              <a:gd name="T77" fmla="*/ 198 w 198"/>
              <a:gd name="T78" fmla="*/ 313 h 31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40" name="Freeform 372"/>
          <p:cNvSpPr>
            <a:spLocks/>
          </p:cNvSpPr>
          <p:nvPr/>
        </p:nvSpPr>
        <p:spPr bwMode="auto">
          <a:xfrm>
            <a:off x="6474009" y="5043553"/>
            <a:ext cx="398462" cy="354012"/>
          </a:xfrm>
          <a:custGeom>
            <a:avLst/>
            <a:gdLst>
              <a:gd name="T0" fmla="*/ 2147483647 w 51"/>
              <a:gd name="T1" fmla="*/ 2147483647 h 45"/>
              <a:gd name="T2" fmla="*/ 2147483647 w 51"/>
              <a:gd name="T3" fmla="*/ 2147483647 h 45"/>
              <a:gd name="T4" fmla="*/ 2147483647 w 51"/>
              <a:gd name="T5" fmla="*/ 2147483647 h 45"/>
              <a:gd name="T6" fmla="*/ 2147483647 w 51"/>
              <a:gd name="T7" fmla="*/ 2147483647 h 45"/>
              <a:gd name="T8" fmla="*/ 2147483647 w 51"/>
              <a:gd name="T9" fmla="*/ 0 h 45"/>
              <a:gd name="T10" fmla="*/ 2147483647 w 51"/>
              <a:gd name="T11" fmla="*/ 2147483647 h 45"/>
              <a:gd name="T12" fmla="*/ 2147483647 w 51"/>
              <a:gd name="T13" fmla="*/ 2147483647 h 45"/>
              <a:gd name="T14" fmla="*/ 2147483647 w 51"/>
              <a:gd name="T15" fmla="*/ 2147483647 h 45"/>
              <a:gd name="T16" fmla="*/ 2147483647 w 51"/>
              <a:gd name="T17" fmla="*/ 2147483647 h 45"/>
              <a:gd name="T18" fmla="*/ 2147483647 w 51"/>
              <a:gd name="T19" fmla="*/ 2147483647 h 45"/>
              <a:gd name="T20" fmla="*/ 2147483647 w 51"/>
              <a:gd name="T21" fmla="*/ 2147483647 h 45"/>
              <a:gd name="T22" fmla="*/ 2147483647 w 51"/>
              <a:gd name="T23" fmla="*/ 2147483647 h 45"/>
              <a:gd name="T24" fmla="*/ 2147483647 w 51"/>
              <a:gd name="T25" fmla="*/ 2147483647 h 45"/>
              <a:gd name="T26" fmla="*/ 2147483647 w 51"/>
              <a:gd name="T27" fmla="*/ 2147483647 h 45"/>
              <a:gd name="T28" fmla="*/ 2147483647 w 51"/>
              <a:gd name="T29" fmla="*/ 2147483647 h 45"/>
              <a:gd name="T30" fmla="*/ 2147483647 w 51"/>
              <a:gd name="T31" fmla="*/ 2147483647 h 45"/>
              <a:gd name="T32" fmla="*/ 2147483647 w 51"/>
              <a:gd name="T33" fmla="*/ 2147483647 h 45"/>
              <a:gd name="T34" fmla="*/ 0 w 51"/>
              <a:gd name="T35" fmla="*/ 2147483647 h 45"/>
              <a:gd name="T36" fmla="*/ 2147483647 w 51"/>
              <a:gd name="T37" fmla="*/ 2147483647 h 45"/>
              <a:gd name="T38" fmla="*/ 2147483647 w 51"/>
              <a:gd name="T39" fmla="*/ 2147483647 h 45"/>
              <a:gd name="T40" fmla="*/ 2147483647 w 51"/>
              <a:gd name="T41" fmla="*/ 2147483647 h 45"/>
              <a:gd name="T42" fmla="*/ 2147483647 w 51"/>
              <a:gd name="T43" fmla="*/ 2147483647 h 45"/>
              <a:gd name="T44" fmla="*/ 2147483647 w 51"/>
              <a:gd name="T45" fmla="*/ 2147483647 h 45"/>
              <a:gd name="T46" fmla="*/ 2147483647 w 51"/>
              <a:gd name="T47" fmla="*/ 2147483647 h 45"/>
              <a:gd name="T48" fmla="*/ 2147483647 w 51"/>
              <a:gd name="T49" fmla="*/ 2147483647 h 45"/>
              <a:gd name="T50" fmla="*/ 2147483647 w 51"/>
              <a:gd name="T51" fmla="*/ 2147483647 h 45"/>
              <a:gd name="T52" fmla="*/ 2147483647 w 51"/>
              <a:gd name="T53" fmla="*/ 2147483647 h 45"/>
              <a:gd name="T54" fmla="*/ 2147483647 w 51"/>
              <a:gd name="T55" fmla="*/ 2147483647 h 45"/>
              <a:gd name="T56" fmla="*/ 2147483647 w 51"/>
              <a:gd name="T57" fmla="*/ 2147483647 h 45"/>
              <a:gd name="T58" fmla="*/ 2147483647 w 51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1"/>
              <a:gd name="T91" fmla="*/ 0 h 45"/>
              <a:gd name="T92" fmla="*/ 51 w 51"/>
              <a:gd name="T93" fmla="*/ 45 h 4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41" name="Freeform 373"/>
          <p:cNvSpPr>
            <a:spLocks/>
          </p:cNvSpPr>
          <p:nvPr/>
        </p:nvSpPr>
        <p:spPr bwMode="auto">
          <a:xfrm>
            <a:off x="6559735" y="4927665"/>
            <a:ext cx="236537" cy="234950"/>
          </a:xfrm>
          <a:custGeom>
            <a:avLst/>
            <a:gdLst>
              <a:gd name="T0" fmla="*/ 2147483647 w 180"/>
              <a:gd name="T1" fmla="*/ 2147483647 h 180"/>
              <a:gd name="T2" fmla="*/ 2147483647 w 180"/>
              <a:gd name="T3" fmla="*/ 2147483647 h 180"/>
              <a:gd name="T4" fmla="*/ 2147483647 w 180"/>
              <a:gd name="T5" fmla="*/ 2147483647 h 180"/>
              <a:gd name="T6" fmla="*/ 2147483647 w 180"/>
              <a:gd name="T7" fmla="*/ 2147483647 h 180"/>
              <a:gd name="T8" fmla="*/ 2147483647 w 180"/>
              <a:gd name="T9" fmla="*/ 2147483647 h 180"/>
              <a:gd name="T10" fmla="*/ 2147483647 w 180"/>
              <a:gd name="T11" fmla="*/ 2147483647 h 180"/>
              <a:gd name="T12" fmla="*/ 2147483647 w 180"/>
              <a:gd name="T13" fmla="*/ 2147483647 h 180"/>
              <a:gd name="T14" fmla="*/ 2147483647 w 180"/>
              <a:gd name="T15" fmla="*/ 0 h 180"/>
              <a:gd name="T16" fmla="*/ 2147483647 w 180"/>
              <a:gd name="T17" fmla="*/ 2147483647 h 180"/>
              <a:gd name="T18" fmla="*/ 2147483647 w 180"/>
              <a:gd name="T19" fmla="*/ 2147483647 h 180"/>
              <a:gd name="T20" fmla="*/ 2147483647 w 180"/>
              <a:gd name="T21" fmla="*/ 2147483647 h 180"/>
              <a:gd name="T22" fmla="*/ 0 w 180"/>
              <a:gd name="T23" fmla="*/ 2147483647 h 180"/>
              <a:gd name="T24" fmla="*/ 0 w 180"/>
              <a:gd name="T25" fmla="*/ 2147483647 h 180"/>
              <a:gd name="T26" fmla="*/ 2147483647 w 180"/>
              <a:gd name="T27" fmla="*/ 2147483647 h 180"/>
              <a:gd name="T28" fmla="*/ 2147483647 w 180"/>
              <a:gd name="T29" fmla="*/ 2147483647 h 180"/>
              <a:gd name="T30" fmla="*/ 2147483647 w 180"/>
              <a:gd name="T31" fmla="*/ 2147483647 h 180"/>
              <a:gd name="T32" fmla="*/ 2147483647 w 180"/>
              <a:gd name="T33" fmla="*/ 2147483647 h 180"/>
              <a:gd name="T34" fmla="*/ 2147483647 w 180"/>
              <a:gd name="T35" fmla="*/ 2147483647 h 180"/>
              <a:gd name="T36" fmla="*/ 2147483647 w 180"/>
              <a:gd name="T37" fmla="*/ 2147483647 h 180"/>
              <a:gd name="T38" fmla="*/ 2147483647 w 180"/>
              <a:gd name="T39" fmla="*/ 2147483647 h 180"/>
              <a:gd name="T40" fmla="*/ 2147483647 w 180"/>
              <a:gd name="T41" fmla="*/ 2147483647 h 180"/>
              <a:gd name="T42" fmla="*/ 2147483647 w 180"/>
              <a:gd name="T43" fmla="*/ 2147483647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80"/>
              <a:gd name="T67" fmla="*/ 0 h 180"/>
              <a:gd name="T68" fmla="*/ 180 w 180"/>
              <a:gd name="T69" fmla="*/ 180 h 18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42" name="Freeform 374"/>
          <p:cNvSpPr>
            <a:spLocks/>
          </p:cNvSpPr>
          <p:nvPr/>
        </p:nvSpPr>
        <p:spPr bwMode="auto">
          <a:xfrm>
            <a:off x="6802621" y="4746691"/>
            <a:ext cx="268288" cy="422275"/>
          </a:xfrm>
          <a:custGeom>
            <a:avLst/>
            <a:gdLst>
              <a:gd name="T0" fmla="*/ 2147483647 w 34"/>
              <a:gd name="T1" fmla="*/ 2147483647 h 54"/>
              <a:gd name="T2" fmla="*/ 2147483647 w 34"/>
              <a:gd name="T3" fmla="*/ 2147483647 h 54"/>
              <a:gd name="T4" fmla="*/ 2147483647 w 34"/>
              <a:gd name="T5" fmla="*/ 2147483647 h 54"/>
              <a:gd name="T6" fmla="*/ 2147483647 w 34"/>
              <a:gd name="T7" fmla="*/ 2147483647 h 54"/>
              <a:gd name="T8" fmla="*/ 2147483647 w 34"/>
              <a:gd name="T9" fmla="*/ 2147483647 h 54"/>
              <a:gd name="T10" fmla="*/ 2147483647 w 34"/>
              <a:gd name="T11" fmla="*/ 2147483647 h 54"/>
              <a:gd name="T12" fmla="*/ 2147483647 w 34"/>
              <a:gd name="T13" fmla="*/ 2147483647 h 54"/>
              <a:gd name="T14" fmla="*/ 2147483647 w 34"/>
              <a:gd name="T15" fmla="*/ 2147483647 h 54"/>
              <a:gd name="T16" fmla="*/ 2147483647 w 34"/>
              <a:gd name="T17" fmla="*/ 2147483647 h 54"/>
              <a:gd name="T18" fmla="*/ 2147483647 w 34"/>
              <a:gd name="T19" fmla="*/ 2147483647 h 54"/>
              <a:gd name="T20" fmla="*/ 2147483647 w 34"/>
              <a:gd name="T21" fmla="*/ 2147483647 h 54"/>
              <a:gd name="T22" fmla="*/ 2147483647 w 34"/>
              <a:gd name="T23" fmla="*/ 2147483647 h 54"/>
              <a:gd name="T24" fmla="*/ 0 w 34"/>
              <a:gd name="T25" fmla="*/ 2147483647 h 54"/>
              <a:gd name="T26" fmla="*/ 0 w 34"/>
              <a:gd name="T27" fmla="*/ 2147483647 h 54"/>
              <a:gd name="T28" fmla="*/ 2147483647 w 34"/>
              <a:gd name="T29" fmla="*/ 2147483647 h 54"/>
              <a:gd name="T30" fmla="*/ 2147483647 w 34"/>
              <a:gd name="T31" fmla="*/ 2147483647 h 54"/>
              <a:gd name="T32" fmla="*/ 2147483647 w 34"/>
              <a:gd name="T33" fmla="*/ 2147483647 h 54"/>
              <a:gd name="T34" fmla="*/ 2147483647 w 34"/>
              <a:gd name="T35" fmla="*/ 2147483647 h 54"/>
              <a:gd name="T36" fmla="*/ 2147483647 w 34"/>
              <a:gd name="T37" fmla="*/ 2147483647 h 54"/>
              <a:gd name="T38" fmla="*/ 2147483647 w 34"/>
              <a:gd name="T39" fmla="*/ 2147483647 h 54"/>
              <a:gd name="T40" fmla="*/ 2147483647 w 34"/>
              <a:gd name="T41" fmla="*/ 2147483647 h 54"/>
              <a:gd name="T42" fmla="*/ 2147483647 w 34"/>
              <a:gd name="T43" fmla="*/ 2147483647 h 54"/>
              <a:gd name="T44" fmla="*/ 2147483647 w 34"/>
              <a:gd name="T45" fmla="*/ 2147483647 h 54"/>
              <a:gd name="T46" fmla="*/ 2147483647 w 34"/>
              <a:gd name="T47" fmla="*/ 2147483647 h 54"/>
              <a:gd name="T48" fmla="*/ 2147483647 w 34"/>
              <a:gd name="T49" fmla="*/ 2147483647 h 54"/>
              <a:gd name="T50" fmla="*/ 2147483647 w 34"/>
              <a:gd name="T51" fmla="*/ 2147483647 h 54"/>
              <a:gd name="T52" fmla="*/ 2147483647 w 34"/>
              <a:gd name="T53" fmla="*/ 2147483647 h 54"/>
              <a:gd name="T54" fmla="*/ 2147483647 w 34"/>
              <a:gd name="T55" fmla="*/ 2147483647 h 54"/>
              <a:gd name="T56" fmla="*/ 2147483647 w 34"/>
              <a:gd name="T57" fmla="*/ 2147483647 h 54"/>
              <a:gd name="T58" fmla="*/ 2147483647 w 34"/>
              <a:gd name="T59" fmla="*/ 2147483647 h 54"/>
              <a:gd name="T60" fmla="*/ 2147483647 w 34"/>
              <a:gd name="T61" fmla="*/ 2147483647 h 54"/>
              <a:gd name="T62" fmla="*/ 2147483647 w 34"/>
              <a:gd name="T63" fmla="*/ 2147483647 h 54"/>
              <a:gd name="T64" fmla="*/ 2147483647 w 34"/>
              <a:gd name="T65" fmla="*/ 2147483647 h 54"/>
              <a:gd name="T66" fmla="*/ 2147483647 w 34"/>
              <a:gd name="T67" fmla="*/ 2147483647 h 54"/>
              <a:gd name="T68" fmla="*/ 2147483647 w 34"/>
              <a:gd name="T69" fmla="*/ 0 h 54"/>
              <a:gd name="T70" fmla="*/ 2147483647 w 34"/>
              <a:gd name="T71" fmla="*/ 0 h 54"/>
              <a:gd name="T72" fmla="*/ 2147483647 w 34"/>
              <a:gd name="T73" fmla="*/ 2147483647 h 54"/>
              <a:gd name="T74" fmla="*/ 2147483647 w 34"/>
              <a:gd name="T75" fmla="*/ 2147483647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4"/>
              <a:gd name="T115" fmla="*/ 0 h 54"/>
              <a:gd name="T116" fmla="*/ 34 w 34"/>
              <a:gd name="T117" fmla="*/ 54 h 5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43" name="Freeform 375"/>
          <p:cNvSpPr>
            <a:spLocks/>
          </p:cNvSpPr>
          <p:nvPr/>
        </p:nvSpPr>
        <p:spPr bwMode="auto">
          <a:xfrm>
            <a:off x="6802621" y="4505391"/>
            <a:ext cx="260350" cy="265113"/>
          </a:xfrm>
          <a:custGeom>
            <a:avLst/>
            <a:gdLst>
              <a:gd name="T0" fmla="*/ 2147483647 w 33"/>
              <a:gd name="T1" fmla="*/ 2147483647 h 34"/>
              <a:gd name="T2" fmla="*/ 2147483647 w 33"/>
              <a:gd name="T3" fmla="*/ 2147483647 h 34"/>
              <a:gd name="T4" fmla="*/ 2147483647 w 33"/>
              <a:gd name="T5" fmla="*/ 2147483647 h 34"/>
              <a:gd name="T6" fmla="*/ 2147483647 w 33"/>
              <a:gd name="T7" fmla="*/ 2147483647 h 34"/>
              <a:gd name="T8" fmla="*/ 2147483647 w 33"/>
              <a:gd name="T9" fmla="*/ 0 h 34"/>
              <a:gd name="T10" fmla="*/ 2147483647 w 33"/>
              <a:gd name="T11" fmla="*/ 2147483647 h 34"/>
              <a:gd name="T12" fmla="*/ 2147483647 w 33"/>
              <a:gd name="T13" fmla="*/ 2147483647 h 34"/>
              <a:gd name="T14" fmla="*/ 2147483647 w 33"/>
              <a:gd name="T15" fmla="*/ 2147483647 h 34"/>
              <a:gd name="T16" fmla="*/ 2147483647 w 33"/>
              <a:gd name="T17" fmla="*/ 2147483647 h 34"/>
              <a:gd name="T18" fmla="*/ 2147483647 w 33"/>
              <a:gd name="T19" fmla="*/ 2147483647 h 34"/>
              <a:gd name="T20" fmla="*/ 2147483647 w 33"/>
              <a:gd name="T21" fmla="*/ 2147483647 h 34"/>
              <a:gd name="T22" fmla="*/ 0 w 33"/>
              <a:gd name="T23" fmla="*/ 2147483647 h 34"/>
              <a:gd name="T24" fmla="*/ 2147483647 w 33"/>
              <a:gd name="T25" fmla="*/ 2147483647 h 34"/>
              <a:gd name="T26" fmla="*/ 2147483647 w 33"/>
              <a:gd name="T27" fmla="*/ 2147483647 h 34"/>
              <a:gd name="T28" fmla="*/ 2147483647 w 33"/>
              <a:gd name="T29" fmla="*/ 2147483647 h 34"/>
              <a:gd name="T30" fmla="*/ 2147483647 w 33"/>
              <a:gd name="T31" fmla="*/ 2147483647 h 34"/>
              <a:gd name="T32" fmla="*/ 2147483647 w 33"/>
              <a:gd name="T33" fmla="*/ 2147483647 h 34"/>
              <a:gd name="T34" fmla="*/ 2147483647 w 33"/>
              <a:gd name="T35" fmla="*/ 2147483647 h 34"/>
              <a:gd name="T36" fmla="*/ 2147483647 w 33"/>
              <a:gd name="T37" fmla="*/ 2147483647 h 34"/>
              <a:gd name="T38" fmla="*/ 2147483647 w 33"/>
              <a:gd name="T39" fmla="*/ 2147483647 h 34"/>
              <a:gd name="T40" fmla="*/ 2147483647 w 33"/>
              <a:gd name="T41" fmla="*/ 2147483647 h 34"/>
              <a:gd name="T42" fmla="*/ 2147483647 w 33"/>
              <a:gd name="T43" fmla="*/ 2147483647 h 34"/>
              <a:gd name="T44" fmla="*/ 2147483647 w 33"/>
              <a:gd name="T45" fmla="*/ 2147483647 h 34"/>
              <a:gd name="T46" fmla="*/ 2147483647 w 33"/>
              <a:gd name="T47" fmla="*/ 2147483647 h 34"/>
              <a:gd name="T48" fmla="*/ 2147483647 w 33"/>
              <a:gd name="T49" fmla="*/ 2147483647 h 34"/>
              <a:gd name="T50" fmla="*/ 2147483647 w 33"/>
              <a:gd name="T51" fmla="*/ 2147483647 h 34"/>
              <a:gd name="T52" fmla="*/ 2147483647 w 33"/>
              <a:gd name="T53" fmla="*/ 2147483647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3"/>
              <a:gd name="T82" fmla="*/ 0 h 34"/>
              <a:gd name="T83" fmla="*/ 33 w 33"/>
              <a:gd name="T84" fmla="*/ 34 h 3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44" name="Freeform 376"/>
          <p:cNvSpPr>
            <a:spLocks/>
          </p:cNvSpPr>
          <p:nvPr/>
        </p:nvSpPr>
        <p:spPr bwMode="auto">
          <a:xfrm>
            <a:off x="6362884" y="4629215"/>
            <a:ext cx="298450" cy="298450"/>
          </a:xfrm>
          <a:custGeom>
            <a:avLst/>
            <a:gdLst>
              <a:gd name="T0" fmla="*/ 2147483647 w 38"/>
              <a:gd name="T1" fmla="*/ 2147483647 h 38"/>
              <a:gd name="T2" fmla="*/ 2147483647 w 38"/>
              <a:gd name="T3" fmla="*/ 2147483647 h 38"/>
              <a:gd name="T4" fmla="*/ 2147483647 w 38"/>
              <a:gd name="T5" fmla="*/ 2147483647 h 38"/>
              <a:gd name="T6" fmla="*/ 2147483647 w 38"/>
              <a:gd name="T7" fmla="*/ 2147483647 h 38"/>
              <a:gd name="T8" fmla="*/ 2147483647 w 38"/>
              <a:gd name="T9" fmla="*/ 2147483647 h 38"/>
              <a:gd name="T10" fmla="*/ 2147483647 w 38"/>
              <a:gd name="T11" fmla="*/ 2147483647 h 38"/>
              <a:gd name="T12" fmla="*/ 2147483647 w 38"/>
              <a:gd name="T13" fmla="*/ 2147483647 h 38"/>
              <a:gd name="T14" fmla="*/ 2147483647 w 38"/>
              <a:gd name="T15" fmla="*/ 2147483647 h 38"/>
              <a:gd name="T16" fmla="*/ 2147483647 w 38"/>
              <a:gd name="T17" fmla="*/ 2147483647 h 38"/>
              <a:gd name="T18" fmla="*/ 2147483647 w 38"/>
              <a:gd name="T19" fmla="*/ 2147483647 h 38"/>
              <a:gd name="T20" fmla="*/ 2147483647 w 38"/>
              <a:gd name="T21" fmla="*/ 2147483647 h 38"/>
              <a:gd name="T22" fmla="*/ 2147483647 w 38"/>
              <a:gd name="T23" fmla="*/ 2147483647 h 38"/>
              <a:gd name="T24" fmla="*/ 2147483647 w 38"/>
              <a:gd name="T25" fmla="*/ 2147483647 h 38"/>
              <a:gd name="T26" fmla="*/ 2147483647 w 38"/>
              <a:gd name="T27" fmla="*/ 2147483647 h 38"/>
              <a:gd name="T28" fmla="*/ 2147483647 w 38"/>
              <a:gd name="T29" fmla="*/ 2147483647 h 38"/>
              <a:gd name="T30" fmla="*/ 2147483647 w 38"/>
              <a:gd name="T31" fmla="*/ 2147483647 h 38"/>
              <a:gd name="T32" fmla="*/ 2147483647 w 38"/>
              <a:gd name="T33" fmla="*/ 0 h 38"/>
              <a:gd name="T34" fmla="*/ 2147483647 w 38"/>
              <a:gd name="T35" fmla="*/ 0 h 38"/>
              <a:gd name="T36" fmla="*/ 2147483647 w 38"/>
              <a:gd name="T37" fmla="*/ 2147483647 h 38"/>
              <a:gd name="T38" fmla="*/ 2147483647 w 38"/>
              <a:gd name="T39" fmla="*/ 2147483647 h 38"/>
              <a:gd name="T40" fmla="*/ 2147483647 w 38"/>
              <a:gd name="T41" fmla="*/ 2147483647 h 38"/>
              <a:gd name="T42" fmla="*/ 0 w 38"/>
              <a:gd name="T43" fmla="*/ 2147483647 h 38"/>
              <a:gd name="T44" fmla="*/ 0 w 38"/>
              <a:gd name="T45" fmla="*/ 2147483647 h 38"/>
              <a:gd name="T46" fmla="*/ 2147483647 w 38"/>
              <a:gd name="T47" fmla="*/ 2147483647 h 38"/>
              <a:gd name="T48" fmla="*/ 2147483647 w 38"/>
              <a:gd name="T49" fmla="*/ 2147483647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8"/>
              <a:gd name="T76" fmla="*/ 0 h 38"/>
              <a:gd name="T77" fmla="*/ 38 w 38"/>
              <a:gd name="T78" fmla="*/ 38 h 3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45" name="Freeform 377"/>
          <p:cNvSpPr>
            <a:spLocks/>
          </p:cNvSpPr>
          <p:nvPr/>
        </p:nvSpPr>
        <p:spPr bwMode="auto">
          <a:xfrm>
            <a:off x="6362884" y="4348229"/>
            <a:ext cx="463550" cy="460375"/>
          </a:xfrm>
          <a:custGeom>
            <a:avLst/>
            <a:gdLst>
              <a:gd name="T0" fmla="*/ 2147483647 w 59"/>
              <a:gd name="T1" fmla="*/ 2147483647 h 59"/>
              <a:gd name="T2" fmla="*/ 2147483647 w 59"/>
              <a:gd name="T3" fmla="*/ 2147483647 h 59"/>
              <a:gd name="T4" fmla="*/ 2147483647 w 59"/>
              <a:gd name="T5" fmla="*/ 2147483647 h 59"/>
              <a:gd name="T6" fmla="*/ 2147483647 w 59"/>
              <a:gd name="T7" fmla="*/ 2147483647 h 59"/>
              <a:gd name="T8" fmla="*/ 2147483647 w 59"/>
              <a:gd name="T9" fmla="*/ 2147483647 h 59"/>
              <a:gd name="T10" fmla="*/ 2147483647 w 59"/>
              <a:gd name="T11" fmla="*/ 2147483647 h 59"/>
              <a:gd name="T12" fmla="*/ 0 w 59"/>
              <a:gd name="T13" fmla="*/ 2147483647 h 59"/>
              <a:gd name="T14" fmla="*/ 2147483647 w 59"/>
              <a:gd name="T15" fmla="*/ 2147483647 h 59"/>
              <a:gd name="T16" fmla="*/ 2147483647 w 59"/>
              <a:gd name="T17" fmla="*/ 2147483647 h 59"/>
              <a:gd name="T18" fmla="*/ 2147483647 w 59"/>
              <a:gd name="T19" fmla="*/ 2147483647 h 59"/>
              <a:gd name="T20" fmla="*/ 2147483647 w 59"/>
              <a:gd name="T21" fmla="*/ 2147483647 h 59"/>
              <a:gd name="T22" fmla="*/ 2147483647 w 59"/>
              <a:gd name="T23" fmla="*/ 2147483647 h 59"/>
              <a:gd name="T24" fmla="*/ 2147483647 w 59"/>
              <a:gd name="T25" fmla="*/ 2147483647 h 59"/>
              <a:gd name="T26" fmla="*/ 2147483647 w 59"/>
              <a:gd name="T27" fmla="*/ 2147483647 h 59"/>
              <a:gd name="T28" fmla="*/ 2147483647 w 59"/>
              <a:gd name="T29" fmla="*/ 2147483647 h 59"/>
              <a:gd name="T30" fmla="*/ 2147483647 w 59"/>
              <a:gd name="T31" fmla="*/ 2147483647 h 59"/>
              <a:gd name="T32" fmla="*/ 2147483647 w 59"/>
              <a:gd name="T33" fmla="*/ 2147483647 h 59"/>
              <a:gd name="T34" fmla="*/ 2147483647 w 59"/>
              <a:gd name="T35" fmla="*/ 2147483647 h 59"/>
              <a:gd name="T36" fmla="*/ 2147483647 w 59"/>
              <a:gd name="T37" fmla="*/ 2147483647 h 59"/>
              <a:gd name="T38" fmla="*/ 2147483647 w 59"/>
              <a:gd name="T39" fmla="*/ 2147483647 h 59"/>
              <a:gd name="T40" fmla="*/ 2147483647 w 59"/>
              <a:gd name="T41" fmla="*/ 2147483647 h 59"/>
              <a:gd name="T42" fmla="*/ 2147483647 w 59"/>
              <a:gd name="T43" fmla="*/ 2147483647 h 59"/>
              <a:gd name="T44" fmla="*/ 2147483647 w 59"/>
              <a:gd name="T45" fmla="*/ 2147483647 h 59"/>
              <a:gd name="T46" fmla="*/ 2147483647 w 59"/>
              <a:gd name="T47" fmla="*/ 2147483647 h 59"/>
              <a:gd name="T48" fmla="*/ 2147483647 w 59"/>
              <a:gd name="T49" fmla="*/ 2147483647 h 59"/>
              <a:gd name="T50" fmla="*/ 2147483647 w 59"/>
              <a:gd name="T51" fmla="*/ 2147483647 h 59"/>
              <a:gd name="T52" fmla="*/ 2147483647 w 59"/>
              <a:gd name="T53" fmla="*/ 2147483647 h 59"/>
              <a:gd name="T54" fmla="*/ 2147483647 w 59"/>
              <a:gd name="T55" fmla="*/ 2147483647 h 59"/>
              <a:gd name="T56" fmla="*/ 2147483647 w 59"/>
              <a:gd name="T57" fmla="*/ 2147483647 h 59"/>
              <a:gd name="T58" fmla="*/ 2147483647 w 59"/>
              <a:gd name="T59" fmla="*/ 2147483647 h 59"/>
              <a:gd name="T60" fmla="*/ 2147483647 w 59"/>
              <a:gd name="T61" fmla="*/ 2147483647 h 59"/>
              <a:gd name="T62" fmla="*/ 2147483647 w 59"/>
              <a:gd name="T63" fmla="*/ 2147483647 h 59"/>
              <a:gd name="T64" fmla="*/ 2147483647 w 59"/>
              <a:gd name="T65" fmla="*/ 2147483647 h 59"/>
              <a:gd name="T66" fmla="*/ 2147483647 w 59"/>
              <a:gd name="T67" fmla="*/ 2147483647 h 59"/>
              <a:gd name="T68" fmla="*/ 2147483647 w 59"/>
              <a:gd name="T69" fmla="*/ 0 h 59"/>
              <a:gd name="T70" fmla="*/ 2147483647 w 59"/>
              <a:gd name="T71" fmla="*/ 2147483647 h 59"/>
              <a:gd name="T72" fmla="*/ 2147483647 w 59"/>
              <a:gd name="T73" fmla="*/ 2147483647 h 59"/>
              <a:gd name="T74" fmla="*/ 2147483647 w 59"/>
              <a:gd name="T75" fmla="*/ 2147483647 h 59"/>
              <a:gd name="T76" fmla="*/ 2147483647 w 59"/>
              <a:gd name="T77" fmla="*/ 2147483647 h 59"/>
              <a:gd name="T78" fmla="*/ 2147483647 w 59"/>
              <a:gd name="T79" fmla="*/ 2147483647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9"/>
              <a:gd name="T121" fmla="*/ 0 h 59"/>
              <a:gd name="T122" fmla="*/ 59 w 59"/>
              <a:gd name="T123" fmla="*/ 59 h 5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46" name="Freeform 378"/>
          <p:cNvSpPr>
            <a:spLocks/>
          </p:cNvSpPr>
          <p:nvPr/>
        </p:nvSpPr>
        <p:spPr bwMode="auto">
          <a:xfrm>
            <a:off x="6880410" y="4035491"/>
            <a:ext cx="369887" cy="354013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0 h 45"/>
              <a:gd name="T30" fmla="*/ 2147483647 w 47"/>
              <a:gd name="T31" fmla="*/ 0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2147483647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w 47"/>
              <a:gd name="T47" fmla="*/ 2147483647 h 45"/>
              <a:gd name="T48" fmla="*/ 2147483647 w 47"/>
              <a:gd name="T49" fmla="*/ 2147483647 h 45"/>
              <a:gd name="T50" fmla="*/ 2147483647 w 47"/>
              <a:gd name="T51" fmla="*/ 2147483647 h 45"/>
              <a:gd name="T52" fmla="*/ 2147483647 w 47"/>
              <a:gd name="T53" fmla="*/ 2147483647 h 45"/>
              <a:gd name="T54" fmla="*/ 2147483647 w 47"/>
              <a:gd name="T55" fmla="*/ 2147483647 h 45"/>
              <a:gd name="T56" fmla="*/ 2147483647 w 47"/>
              <a:gd name="T57" fmla="*/ 2147483647 h 45"/>
              <a:gd name="T58" fmla="*/ 2147483647 w 47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7"/>
              <a:gd name="T91" fmla="*/ 0 h 45"/>
              <a:gd name="T92" fmla="*/ 47 w 47"/>
              <a:gd name="T93" fmla="*/ 45 h 4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47" name="Freeform 379"/>
          <p:cNvSpPr>
            <a:spLocks/>
          </p:cNvSpPr>
          <p:nvPr/>
        </p:nvSpPr>
        <p:spPr bwMode="auto">
          <a:xfrm>
            <a:off x="6904221" y="4364103"/>
            <a:ext cx="204788" cy="234950"/>
          </a:xfrm>
          <a:custGeom>
            <a:avLst/>
            <a:gdLst>
              <a:gd name="T0" fmla="*/ 2147483647 w 26"/>
              <a:gd name="T1" fmla="*/ 2147483647 h 30"/>
              <a:gd name="T2" fmla="*/ 2147483647 w 26"/>
              <a:gd name="T3" fmla="*/ 2147483647 h 30"/>
              <a:gd name="T4" fmla="*/ 2147483647 w 26"/>
              <a:gd name="T5" fmla="*/ 2147483647 h 30"/>
              <a:gd name="T6" fmla="*/ 2147483647 w 26"/>
              <a:gd name="T7" fmla="*/ 2147483647 h 30"/>
              <a:gd name="T8" fmla="*/ 2147483647 w 26"/>
              <a:gd name="T9" fmla="*/ 2147483647 h 30"/>
              <a:gd name="T10" fmla="*/ 2147483647 w 26"/>
              <a:gd name="T11" fmla="*/ 2147483647 h 30"/>
              <a:gd name="T12" fmla="*/ 2147483647 w 26"/>
              <a:gd name="T13" fmla="*/ 2147483647 h 30"/>
              <a:gd name="T14" fmla="*/ 2147483647 w 26"/>
              <a:gd name="T15" fmla="*/ 0 h 30"/>
              <a:gd name="T16" fmla="*/ 2147483647 w 26"/>
              <a:gd name="T17" fmla="*/ 2147483647 h 30"/>
              <a:gd name="T18" fmla="*/ 2147483647 w 26"/>
              <a:gd name="T19" fmla="*/ 2147483647 h 30"/>
              <a:gd name="T20" fmla="*/ 0 w 26"/>
              <a:gd name="T21" fmla="*/ 2147483647 h 30"/>
              <a:gd name="T22" fmla="*/ 2147483647 w 26"/>
              <a:gd name="T23" fmla="*/ 2147483647 h 30"/>
              <a:gd name="T24" fmla="*/ 2147483647 w 26"/>
              <a:gd name="T25" fmla="*/ 2147483647 h 30"/>
              <a:gd name="T26" fmla="*/ 0 w 26"/>
              <a:gd name="T27" fmla="*/ 2147483647 h 30"/>
              <a:gd name="T28" fmla="*/ 2147483647 w 26"/>
              <a:gd name="T29" fmla="*/ 2147483647 h 30"/>
              <a:gd name="T30" fmla="*/ 2147483647 w 26"/>
              <a:gd name="T31" fmla="*/ 2147483647 h 30"/>
              <a:gd name="T32" fmla="*/ 2147483647 w 26"/>
              <a:gd name="T33" fmla="*/ 2147483647 h 30"/>
              <a:gd name="T34" fmla="*/ 2147483647 w 26"/>
              <a:gd name="T35" fmla="*/ 2147483647 h 30"/>
              <a:gd name="T36" fmla="*/ 2147483647 w 26"/>
              <a:gd name="T37" fmla="*/ 2147483647 h 30"/>
              <a:gd name="T38" fmla="*/ 2147483647 w 26"/>
              <a:gd name="T39" fmla="*/ 2147483647 h 30"/>
              <a:gd name="T40" fmla="*/ 2147483647 w 26"/>
              <a:gd name="T41" fmla="*/ 2147483647 h 30"/>
              <a:gd name="T42" fmla="*/ 2147483647 w 26"/>
              <a:gd name="T43" fmla="*/ 2147483647 h 30"/>
              <a:gd name="T44" fmla="*/ 2147483647 w 26"/>
              <a:gd name="T45" fmla="*/ 2147483647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6"/>
              <a:gd name="T70" fmla="*/ 0 h 30"/>
              <a:gd name="T71" fmla="*/ 26 w 26"/>
              <a:gd name="T72" fmla="*/ 30 h 3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48" name="Freeform 380"/>
          <p:cNvSpPr>
            <a:spLocks/>
          </p:cNvSpPr>
          <p:nvPr/>
        </p:nvSpPr>
        <p:spPr bwMode="auto">
          <a:xfrm>
            <a:off x="6683559" y="4872104"/>
            <a:ext cx="188912" cy="179387"/>
          </a:xfrm>
          <a:custGeom>
            <a:avLst/>
            <a:gdLst>
              <a:gd name="T0" fmla="*/ 2147483647 w 24"/>
              <a:gd name="T1" fmla="*/ 2147483647 h 23"/>
              <a:gd name="T2" fmla="*/ 2147483647 w 24"/>
              <a:gd name="T3" fmla="*/ 2147483647 h 23"/>
              <a:gd name="T4" fmla="*/ 2147483647 w 24"/>
              <a:gd name="T5" fmla="*/ 2147483647 h 23"/>
              <a:gd name="T6" fmla="*/ 0 w 24"/>
              <a:gd name="T7" fmla="*/ 2147483647 h 23"/>
              <a:gd name="T8" fmla="*/ 2147483647 w 24"/>
              <a:gd name="T9" fmla="*/ 2147483647 h 23"/>
              <a:gd name="T10" fmla="*/ 2147483647 w 24"/>
              <a:gd name="T11" fmla="*/ 2147483647 h 23"/>
              <a:gd name="T12" fmla="*/ 2147483647 w 24"/>
              <a:gd name="T13" fmla="*/ 2147483647 h 23"/>
              <a:gd name="T14" fmla="*/ 2147483647 w 24"/>
              <a:gd name="T15" fmla="*/ 2147483647 h 23"/>
              <a:gd name="T16" fmla="*/ 2147483647 w 24"/>
              <a:gd name="T17" fmla="*/ 2147483647 h 23"/>
              <a:gd name="T18" fmla="*/ 2147483647 w 24"/>
              <a:gd name="T19" fmla="*/ 2147483647 h 23"/>
              <a:gd name="T20" fmla="*/ 2147483647 w 24"/>
              <a:gd name="T21" fmla="*/ 2147483647 h 23"/>
              <a:gd name="T22" fmla="*/ 2147483647 w 24"/>
              <a:gd name="T23" fmla="*/ 2147483647 h 23"/>
              <a:gd name="T24" fmla="*/ 2147483647 w 24"/>
              <a:gd name="T25" fmla="*/ 2147483647 h 23"/>
              <a:gd name="T26" fmla="*/ 2147483647 w 24"/>
              <a:gd name="T27" fmla="*/ 2147483647 h 23"/>
              <a:gd name="T28" fmla="*/ 2147483647 w 24"/>
              <a:gd name="T29" fmla="*/ 2147483647 h 23"/>
              <a:gd name="T30" fmla="*/ 2147483647 w 24"/>
              <a:gd name="T31" fmla="*/ 0 h 23"/>
              <a:gd name="T32" fmla="*/ 2147483647 w 24"/>
              <a:gd name="T33" fmla="*/ 2147483647 h 23"/>
              <a:gd name="T34" fmla="*/ 2147483647 w 24"/>
              <a:gd name="T35" fmla="*/ 2147483647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4"/>
              <a:gd name="T55" fmla="*/ 0 h 23"/>
              <a:gd name="T56" fmla="*/ 24 w 24"/>
              <a:gd name="T57" fmla="*/ 23 h 2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49" name="Freeform 381"/>
          <p:cNvSpPr>
            <a:spLocks/>
          </p:cNvSpPr>
          <p:nvPr/>
        </p:nvSpPr>
        <p:spPr bwMode="auto">
          <a:xfrm>
            <a:off x="6613710" y="4389503"/>
            <a:ext cx="338137" cy="544512"/>
          </a:xfrm>
          <a:custGeom>
            <a:avLst/>
            <a:gdLst>
              <a:gd name="T0" fmla="*/ 2147483647 w 43"/>
              <a:gd name="T1" fmla="*/ 2147483647 h 70"/>
              <a:gd name="T2" fmla="*/ 2147483647 w 43"/>
              <a:gd name="T3" fmla="*/ 2147483647 h 70"/>
              <a:gd name="T4" fmla="*/ 2147483647 w 43"/>
              <a:gd name="T5" fmla="*/ 2147483647 h 70"/>
              <a:gd name="T6" fmla="*/ 2147483647 w 43"/>
              <a:gd name="T7" fmla="*/ 2147483647 h 70"/>
              <a:gd name="T8" fmla="*/ 2147483647 w 43"/>
              <a:gd name="T9" fmla="*/ 2147483647 h 70"/>
              <a:gd name="T10" fmla="*/ 2147483647 w 43"/>
              <a:gd name="T11" fmla="*/ 2147483647 h 70"/>
              <a:gd name="T12" fmla="*/ 2147483647 w 43"/>
              <a:gd name="T13" fmla="*/ 2147483647 h 70"/>
              <a:gd name="T14" fmla="*/ 2147483647 w 43"/>
              <a:gd name="T15" fmla="*/ 2147483647 h 70"/>
              <a:gd name="T16" fmla="*/ 2147483647 w 43"/>
              <a:gd name="T17" fmla="*/ 2147483647 h 70"/>
              <a:gd name="T18" fmla="*/ 2147483647 w 43"/>
              <a:gd name="T19" fmla="*/ 2147483647 h 70"/>
              <a:gd name="T20" fmla="*/ 2147483647 w 43"/>
              <a:gd name="T21" fmla="*/ 2147483647 h 70"/>
              <a:gd name="T22" fmla="*/ 2147483647 w 43"/>
              <a:gd name="T23" fmla="*/ 2147483647 h 70"/>
              <a:gd name="T24" fmla="*/ 2147483647 w 43"/>
              <a:gd name="T25" fmla="*/ 2147483647 h 70"/>
              <a:gd name="T26" fmla="*/ 2147483647 w 43"/>
              <a:gd name="T27" fmla="*/ 2147483647 h 70"/>
              <a:gd name="T28" fmla="*/ 2147483647 w 43"/>
              <a:gd name="T29" fmla="*/ 2147483647 h 70"/>
              <a:gd name="T30" fmla="*/ 0 w 43"/>
              <a:gd name="T31" fmla="*/ 2147483647 h 70"/>
              <a:gd name="T32" fmla="*/ 0 w 43"/>
              <a:gd name="T33" fmla="*/ 2147483647 h 70"/>
              <a:gd name="T34" fmla="*/ 2147483647 w 43"/>
              <a:gd name="T35" fmla="*/ 2147483647 h 70"/>
              <a:gd name="T36" fmla="*/ 2147483647 w 43"/>
              <a:gd name="T37" fmla="*/ 2147483647 h 70"/>
              <a:gd name="T38" fmla="*/ 2147483647 w 43"/>
              <a:gd name="T39" fmla="*/ 2147483647 h 70"/>
              <a:gd name="T40" fmla="*/ 2147483647 w 43"/>
              <a:gd name="T41" fmla="*/ 2147483647 h 70"/>
              <a:gd name="T42" fmla="*/ 2147483647 w 43"/>
              <a:gd name="T43" fmla="*/ 2147483647 h 70"/>
              <a:gd name="T44" fmla="*/ 2147483647 w 43"/>
              <a:gd name="T45" fmla="*/ 2147483647 h 70"/>
              <a:gd name="T46" fmla="*/ 2147483647 w 43"/>
              <a:gd name="T47" fmla="*/ 2147483647 h 70"/>
              <a:gd name="T48" fmla="*/ 2147483647 w 43"/>
              <a:gd name="T49" fmla="*/ 2147483647 h 70"/>
              <a:gd name="T50" fmla="*/ 2147483647 w 43"/>
              <a:gd name="T51" fmla="*/ 2147483647 h 70"/>
              <a:gd name="T52" fmla="*/ 2147483647 w 43"/>
              <a:gd name="T53" fmla="*/ 2147483647 h 70"/>
              <a:gd name="T54" fmla="*/ 2147483647 w 43"/>
              <a:gd name="T55" fmla="*/ 2147483647 h 70"/>
              <a:gd name="T56" fmla="*/ 2147483647 w 43"/>
              <a:gd name="T57" fmla="*/ 2147483647 h 70"/>
              <a:gd name="T58" fmla="*/ 2147483647 w 43"/>
              <a:gd name="T59" fmla="*/ 2147483647 h 70"/>
              <a:gd name="T60" fmla="*/ 2147483647 w 43"/>
              <a:gd name="T61" fmla="*/ 2147483647 h 70"/>
              <a:gd name="T62" fmla="*/ 2147483647 w 43"/>
              <a:gd name="T63" fmla="*/ 2147483647 h 70"/>
              <a:gd name="T64" fmla="*/ 2147483647 w 43"/>
              <a:gd name="T65" fmla="*/ 2147483647 h 70"/>
              <a:gd name="T66" fmla="*/ 2147483647 w 43"/>
              <a:gd name="T67" fmla="*/ 2147483647 h 70"/>
              <a:gd name="T68" fmla="*/ 2147483647 w 43"/>
              <a:gd name="T69" fmla="*/ 2147483647 h 70"/>
              <a:gd name="T70" fmla="*/ 2147483647 w 43"/>
              <a:gd name="T71" fmla="*/ 2147483647 h 70"/>
              <a:gd name="T72" fmla="*/ 2147483647 w 43"/>
              <a:gd name="T73" fmla="*/ 2147483647 h 70"/>
              <a:gd name="T74" fmla="*/ 2147483647 w 43"/>
              <a:gd name="T75" fmla="*/ 2147483647 h 70"/>
              <a:gd name="T76" fmla="*/ 2147483647 w 43"/>
              <a:gd name="T77" fmla="*/ 2147483647 h 70"/>
              <a:gd name="T78" fmla="*/ 2147483647 w 43"/>
              <a:gd name="T79" fmla="*/ 2147483647 h 70"/>
              <a:gd name="T80" fmla="*/ 2147483647 w 43"/>
              <a:gd name="T81" fmla="*/ 2147483647 h 70"/>
              <a:gd name="T82" fmla="*/ 2147483647 w 43"/>
              <a:gd name="T83" fmla="*/ 2147483647 h 70"/>
              <a:gd name="T84" fmla="*/ 2147483647 w 43"/>
              <a:gd name="T85" fmla="*/ 2147483647 h 70"/>
              <a:gd name="T86" fmla="*/ 2147483647 w 43"/>
              <a:gd name="T87" fmla="*/ 2147483647 h 70"/>
              <a:gd name="T88" fmla="*/ 2147483647 w 43"/>
              <a:gd name="T89" fmla="*/ 2147483647 h 70"/>
              <a:gd name="T90" fmla="*/ 2147483647 w 43"/>
              <a:gd name="T91" fmla="*/ 2147483647 h 70"/>
              <a:gd name="T92" fmla="*/ 2147483647 w 43"/>
              <a:gd name="T93" fmla="*/ 2147483647 h 70"/>
              <a:gd name="T94" fmla="*/ 2147483647 w 43"/>
              <a:gd name="T95" fmla="*/ 2147483647 h 70"/>
              <a:gd name="T96" fmla="*/ 2147483647 w 43"/>
              <a:gd name="T97" fmla="*/ 2147483647 h 70"/>
              <a:gd name="T98" fmla="*/ 2147483647 w 43"/>
              <a:gd name="T99" fmla="*/ 2147483647 h 70"/>
              <a:gd name="T100" fmla="*/ 2147483647 w 43"/>
              <a:gd name="T101" fmla="*/ 2147483647 h 70"/>
              <a:gd name="T102" fmla="*/ 2147483647 w 43"/>
              <a:gd name="T103" fmla="*/ 2147483647 h 70"/>
              <a:gd name="T104" fmla="*/ 2147483647 w 43"/>
              <a:gd name="T105" fmla="*/ 2147483647 h 70"/>
              <a:gd name="T106" fmla="*/ 2147483647 w 43"/>
              <a:gd name="T107" fmla="*/ 2147483647 h 70"/>
              <a:gd name="T108" fmla="*/ 2147483647 w 43"/>
              <a:gd name="T109" fmla="*/ 2147483647 h 70"/>
              <a:gd name="T110" fmla="*/ 2147483647 w 43"/>
              <a:gd name="T111" fmla="*/ 0 h 70"/>
              <a:gd name="T112" fmla="*/ 2147483647 w 43"/>
              <a:gd name="T113" fmla="*/ 0 h 70"/>
              <a:gd name="T114" fmla="*/ 2147483647 w 43"/>
              <a:gd name="T115" fmla="*/ 2147483647 h 70"/>
              <a:gd name="T116" fmla="*/ 2147483647 w 43"/>
              <a:gd name="T117" fmla="*/ 0 h 70"/>
              <a:gd name="T118" fmla="*/ 2147483647 w 43"/>
              <a:gd name="T119" fmla="*/ 2147483647 h 70"/>
              <a:gd name="T120" fmla="*/ 2147483647 w 43"/>
              <a:gd name="T121" fmla="*/ 2147483647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3"/>
              <a:gd name="T184" fmla="*/ 0 h 70"/>
              <a:gd name="T185" fmla="*/ 43 w 43"/>
              <a:gd name="T186" fmla="*/ 70 h 7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50" name="Freeform 382"/>
          <p:cNvSpPr>
            <a:spLocks/>
          </p:cNvSpPr>
          <p:nvPr/>
        </p:nvSpPr>
        <p:spPr bwMode="auto">
          <a:xfrm>
            <a:off x="5940610" y="4106929"/>
            <a:ext cx="187325" cy="141287"/>
          </a:xfrm>
          <a:custGeom>
            <a:avLst/>
            <a:gdLst>
              <a:gd name="T0" fmla="*/ 2147483647 w 144"/>
              <a:gd name="T1" fmla="*/ 2147483647 h 109"/>
              <a:gd name="T2" fmla="*/ 2147483647 w 144"/>
              <a:gd name="T3" fmla="*/ 2147483647 h 109"/>
              <a:gd name="T4" fmla="*/ 2147483647 w 144"/>
              <a:gd name="T5" fmla="*/ 2147483647 h 109"/>
              <a:gd name="T6" fmla="*/ 2147483647 w 144"/>
              <a:gd name="T7" fmla="*/ 2147483647 h 109"/>
              <a:gd name="T8" fmla="*/ 2147483647 w 144"/>
              <a:gd name="T9" fmla="*/ 2147483647 h 109"/>
              <a:gd name="T10" fmla="*/ 2147483647 w 144"/>
              <a:gd name="T11" fmla="*/ 2147483647 h 109"/>
              <a:gd name="T12" fmla="*/ 2147483647 w 144"/>
              <a:gd name="T13" fmla="*/ 0 h 109"/>
              <a:gd name="T14" fmla="*/ 2147483647 w 144"/>
              <a:gd name="T15" fmla="*/ 0 h 109"/>
              <a:gd name="T16" fmla="*/ 2147483647 w 144"/>
              <a:gd name="T17" fmla="*/ 2147483647 h 109"/>
              <a:gd name="T18" fmla="*/ 2147483647 w 144"/>
              <a:gd name="T19" fmla="*/ 2147483647 h 109"/>
              <a:gd name="T20" fmla="*/ 2147483647 w 144"/>
              <a:gd name="T21" fmla="*/ 2147483647 h 109"/>
              <a:gd name="T22" fmla="*/ 0 w 144"/>
              <a:gd name="T23" fmla="*/ 2147483647 h 109"/>
              <a:gd name="T24" fmla="*/ 0 w 144"/>
              <a:gd name="T25" fmla="*/ 2147483647 h 109"/>
              <a:gd name="T26" fmla="*/ 2147483647 w 144"/>
              <a:gd name="T27" fmla="*/ 2147483647 h 109"/>
              <a:gd name="T28" fmla="*/ 2147483647 w 144"/>
              <a:gd name="T29" fmla="*/ 2147483647 h 109"/>
              <a:gd name="T30" fmla="*/ 2147483647 w 144"/>
              <a:gd name="T31" fmla="*/ 2147483647 h 109"/>
              <a:gd name="T32" fmla="*/ 2147483647 w 144"/>
              <a:gd name="T33" fmla="*/ 2147483647 h 109"/>
              <a:gd name="T34" fmla="*/ 2147483647 w 144"/>
              <a:gd name="T35" fmla="*/ 2147483647 h 109"/>
              <a:gd name="T36" fmla="*/ 2147483647 w 144"/>
              <a:gd name="T37" fmla="*/ 2147483647 h 109"/>
              <a:gd name="T38" fmla="*/ 2147483647 w 144"/>
              <a:gd name="T39" fmla="*/ 2147483647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4"/>
              <a:gd name="T61" fmla="*/ 0 h 109"/>
              <a:gd name="T62" fmla="*/ 144 w 144"/>
              <a:gd name="T63" fmla="*/ 109 h 10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51" name="Freeform 383"/>
          <p:cNvSpPr>
            <a:spLocks/>
          </p:cNvSpPr>
          <p:nvPr/>
        </p:nvSpPr>
        <p:spPr bwMode="auto">
          <a:xfrm>
            <a:off x="5940610" y="4106929"/>
            <a:ext cx="187325" cy="141287"/>
          </a:xfrm>
          <a:custGeom>
            <a:avLst/>
            <a:gdLst>
              <a:gd name="T0" fmla="*/ 2147483647 w 144"/>
              <a:gd name="T1" fmla="*/ 2147483647 h 109"/>
              <a:gd name="T2" fmla="*/ 2147483647 w 144"/>
              <a:gd name="T3" fmla="*/ 2147483647 h 109"/>
              <a:gd name="T4" fmla="*/ 2147483647 w 144"/>
              <a:gd name="T5" fmla="*/ 2147483647 h 109"/>
              <a:gd name="T6" fmla="*/ 2147483647 w 144"/>
              <a:gd name="T7" fmla="*/ 2147483647 h 109"/>
              <a:gd name="T8" fmla="*/ 2147483647 w 144"/>
              <a:gd name="T9" fmla="*/ 2147483647 h 109"/>
              <a:gd name="T10" fmla="*/ 2147483647 w 144"/>
              <a:gd name="T11" fmla="*/ 2147483647 h 109"/>
              <a:gd name="T12" fmla="*/ 2147483647 w 144"/>
              <a:gd name="T13" fmla="*/ 0 h 109"/>
              <a:gd name="T14" fmla="*/ 2147483647 w 144"/>
              <a:gd name="T15" fmla="*/ 0 h 109"/>
              <a:gd name="T16" fmla="*/ 2147483647 w 144"/>
              <a:gd name="T17" fmla="*/ 2147483647 h 109"/>
              <a:gd name="T18" fmla="*/ 2147483647 w 144"/>
              <a:gd name="T19" fmla="*/ 2147483647 h 109"/>
              <a:gd name="T20" fmla="*/ 2147483647 w 144"/>
              <a:gd name="T21" fmla="*/ 2147483647 h 109"/>
              <a:gd name="T22" fmla="*/ 0 w 144"/>
              <a:gd name="T23" fmla="*/ 2147483647 h 109"/>
              <a:gd name="T24" fmla="*/ 0 w 144"/>
              <a:gd name="T25" fmla="*/ 2147483647 h 109"/>
              <a:gd name="T26" fmla="*/ 2147483647 w 144"/>
              <a:gd name="T27" fmla="*/ 2147483647 h 109"/>
              <a:gd name="T28" fmla="*/ 2147483647 w 144"/>
              <a:gd name="T29" fmla="*/ 2147483647 h 109"/>
              <a:gd name="T30" fmla="*/ 2147483647 w 144"/>
              <a:gd name="T31" fmla="*/ 2147483647 h 109"/>
              <a:gd name="T32" fmla="*/ 2147483647 w 144"/>
              <a:gd name="T33" fmla="*/ 2147483647 h 109"/>
              <a:gd name="T34" fmla="*/ 2147483647 w 144"/>
              <a:gd name="T35" fmla="*/ 2147483647 h 109"/>
              <a:gd name="T36" fmla="*/ 2147483647 w 144"/>
              <a:gd name="T37" fmla="*/ 2147483647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44"/>
              <a:gd name="T58" fmla="*/ 0 h 109"/>
              <a:gd name="T59" fmla="*/ 144 w 144"/>
              <a:gd name="T60" fmla="*/ 109 h 1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52" name="Freeform 384"/>
          <p:cNvSpPr>
            <a:spLocks/>
          </p:cNvSpPr>
          <p:nvPr/>
        </p:nvSpPr>
        <p:spPr bwMode="auto">
          <a:xfrm>
            <a:off x="6064434" y="4210115"/>
            <a:ext cx="23812" cy="6350"/>
          </a:xfrm>
          <a:custGeom>
            <a:avLst/>
            <a:gdLst>
              <a:gd name="T0" fmla="*/ 0 w 18"/>
              <a:gd name="T1" fmla="*/ 2147483647 h 6"/>
              <a:gd name="T2" fmla="*/ 2147483647 w 18"/>
              <a:gd name="T3" fmla="*/ 2147483647 h 6"/>
              <a:gd name="T4" fmla="*/ 2147483647 w 18"/>
              <a:gd name="T5" fmla="*/ 0 h 6"/>
              <a:gd name="T6" fmla="*/ 0 w 18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6"/>
              <a:gd name="T14" fmla="*/ 18 w 18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53" name="Freeform 385"/>
          <p:cNvSpPr>
            <a:spLocks/>
          </p:cNvSpPr>
          <p:nvPr/>
        </p:nvSpPr>
        <p:spPr bwMode="auto">
          <a:xfrm>
            <a:off x="6064434" y="4210115"/>
            <a:ext cx="23812" cy="6350"/>
          </a:xfrm>
          <a:custGeom>
            <a:avLst/>
            <a:gdLst>
              <a:gd name="T0" fmla="*/ 0 w 18"/>
              <a:gd name="T1" fmla="*/ 2147483647 h 6"/>
              <a:gd name="T2" fmla="*/ 2147483647 w 18"/>
              <a:gd name="T3" fmla="*/ 2147483647 h 6"/>
              <a:gd name="T4" fmla="*/ 2147483647 w 18"/>
              <a:gd name="T5" fmla="*/ 0 h 6"/>
              <a:gd name="T6" fmla="*/ 0 60000 65536"/>
              <a:gd name="T7" fmla="*/ 0 60000 65536"/>
              <a:gd name="T8" fmla="*/ 0 60000 65536"/>
              <a:gd name="T9" fmla="*/ 0 w 18"/>
              <a:gd name="T10" fmla="*/ 0 h 6"/>
              <a:gd name="T11" fmla="*/ 18 w 18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54" name="Freeform 386"/>
          <p:cNvSpPr>
            <a:spLocks/>
          </p:cNvSpPr>
          <p:nvPr/>
        </p:nvSpPr>
        <p:spPr bwMode="auto">
          <a:xfrm>
            <a:off x="5986646" y="4216466"/>
            <a:ext cx="101600" cy="131763"/>
          </a:xfrm>
          <a:custGeom>
            <a:avLst/>
            <a:gdLst>
              <a:gd name="T0" fmla="*/ 2147483647 w 78"/>
              <a:gd name="T1" fmla="*/ 2147483647 h 102"/>
              <a:gd name="T2" fmla="*/ 2147483647 w 78"/>
              <a:gd name="T3" fmla="*/ 0 h 102"/>
              <a:gd name="T4" fmla="*/ 2147483647 w 78"/>
              <a:gd name="T5" fmla="*/ 0 h 102"/>
              <a:gd name="T6" fmla="*/ 2147483647 w 78"/>
              <a:gd name="T7" fmla="*/ 0 h 102"/>
              <a:gd name="T8" fmla="*/ 0 w 78"/>
              <a:gd name="T9" fmla="*/ 2147483647 h 102"/>
              <a:gd name="T10" fmla="*/ 2147483647 w 78"/>
              <a:gd name="T11" fmla="*/ 2147483647 h 102"/>
              <a:gd name="T12" fmla="*/ 0 w 78"/>
              <a:gd name="T13" fmla="*/ 2147483647 h 102"/>
              <a:gd name="T14" fmla="*/ 0 w 78"/>
              <a:gd name="T15" fmla="*/ 2147483647 h 102"/>
              <a:gd name="T16" fmla="*/ 2147483647 w 78"/>
              <a:gd name="T17" fmla="*/ 2147483647 h 102"/>
              <a:gd name="T18" fmla="*/ 2147483647 w 78"/>
              <a:gd name="T19" fmla="*/ 2147483647 h 102"/>
              <a:gd name="T20" fmla="*/ 2147483647 w 78"/>
              <a:gd name="T21" fmla="*/ 2147483647 h 102"/>
              <a:gd name="T22" fmla="*/ 2147483647 w 78"/>
              <a:gd name="T23" fmla="*/ 2147483647 h 102"/>
              <a:gd name="T24" fmla="*/ 2147483647 w 78"/>
              <a:gd name="T25" fmla="*/ 2147483647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8"/>
              <a:gd name="T40" fmla="*/ 0 h 102"/>
              <a:gd name="T41" fmla="*/ 78 w 78"/>
              <a:gd name="T42" fmla="*/ 102 h 1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55" name="Freeform 387"/>
          <p:cNvSpPr>
            <a:spLocks/>
          </p:cNvSpPr>
          <p:nvPr/>
        </p:nvSpPr>
        <p:spPr bwMode="auto">
          <a:xfrm>
            <a:off x="6137459" y="4114865"/>
            <a:ext cx="296862" cy="266700"/>
          </a:xfrm>
          <a:custGeom>
            <a:avLst/>
            <a:gdLst>
              <a:gd name="T0" fmla="*/ 2147483647 w 228"/>
              <a:gd name="T1" fmla="*/ 2147483647 h 205"/>
              <a:gd name="T2" fmla="*/ 2147483647 w 228"/>
              <a:gd name="T3" fmla="*/ 2147483647 h 205"/>
              <a:gd name="T4" fmla="*/ 2147483647 w 228"/>
              <a:gd name="T5" fmla="*/ 2147483647 h 205"/>
              <a:gd name="T6" fmla="*/ 2147483647 w 228"/>
              <a:gd name="T7" fmla="*/ 2147483647 h 205"/>
              <a:gd name="T8" fmla="*/ 2147483647 w 228"/>
              <a:gd name="T9" fmla="*/ 2147483647 h 205"/>
              <a:gd name="T10" fmla="*/ 2147483647 w 228"/>
              <a:gd name="T11" fmla="*/ 2147483647 h 205"/>
              <a:gd name="T12" fmla="*/ 2147483647 w 228"/>
              <a:gd name="T13" fmla="*/ 2147483647 h 205"/>
              <a:gd name="T14" fmla="*/ 2147483647 w 228"/>
              <a:gd name="T15" fmla="*/ 2147483647 h 205"/>
              <a:gd name="T16" fmla="*/ 2147483647 w 228"/>
              <a:gd name="T17" fmla="*/ 2147483647 h 205"/>
              <a:gd name="T18" fmla="*/ 2147483647 w 228"/>
              <a:gd name="T19" fmla="*/ 0 h 205"/>
              <a:gd name="T20" fmla="*/ 2147483647 w 228"/>
              <a:gd name="T21" fmla="*/ 2147483647 h 205"/>
              <a:gd name="T22" fmla="*/ 2147483647 w 228"/>
              <a:gd name="T23" fmla="*/ 2147483647 h 205"/>
              <a:gd name="T24" fmla="*/ 2147483647 w 228"/>
              <a:gd name="T25" fmla="*/ 2147483647 h 205"/>
              <a:gd name="T26" fmla="*/ 2147483647 w 228"/>
              <a:gd name="T27" fmla="*/ 2147483647 h 205"/>
              <a:gd name="T28" fmla="*/ 2147483647 w 228"/>
              <a:gd name="T29" fmla="*/ 2147483647 h 205"/>
              <a:gd name="T30" fmla="*/ 2147483647 w 228"/>
              <a:gd name="T31" fmla="*/ 2147483647 h 205"/>
              <a:gd name="T32" fmla="*/ 2147483647 w 228"/>
              <a:gd name="T33" fmla="*/ 2147483647 h 205"/>
              <a:gd name="T34" fmla="*/ 2147483647 w 228"/>
              <a:gd name="T35" fmla="*/ 2147483647 h 205"/>
              <a:gd name="T36" fmla="*/ 2147483647 w 228"/>
              <a:gd name="T37" fmla="*/ 2147483647 h 205"/>
              <a:gd name="T38" fmla="*/ 0 w 228"/>
              <a:gd name="T39" fmla="*/ 2147483647 h 205"/>
              <a:gd name="T40" fmla="*/ 0 w 228"/>
              <a:gd name="T41" fmla="*/ 2147483647 h 205"/>
              <a:gd name="T42" fmla="*/ 2147483647 w 228"/>
              <a:gd name="T43" fmla="*/ 2147483647 h 205"/>
              <a:gd name="T44" fmla="*/ 2147483647 w 228"/>
              <a:gd name="T45" fmla="*/ 2147483647 h 205"/>
              <a:gd name="T46" fmla="*/ 2147483647 w 228"/>
              <a:gd name="T47" fmla="*/ 2147483647 h 205"/>
              <a:gd name="T48" fmla="*/ 2147483647 w 228"/>
              <a:gd name="T49" fmla="*/ 2147483647 h 205"/>
              <a:gd name="T50" fmla="*/ 2147483647 w 228"/>
              <a:gd name="T51" fmla="*/ 2147483647 h 205"/>
              <a:gd name="T52" fmla="*/ 2147483647 w 228"/>
              <a:gd name="T53" fmla="*/ 2147483647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28"/>
              <a:gd name="T82" fmla="*/ 0 h 205"/>
              <a:gd name="T83" fmla="*/ 228 w 228"/>
              <a:gd name="T84" fmla="*/ 205 h 205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56" name="Freeform 388"/>
          <p:cNvSpPr>
            <a:spLocks/>
          </p:cNvSpPr>
          <p:nvPr/>
        </p:nvSpPr>
        <p:spPr bwMode="auto">
          <a:xfrm>
            <a:off x="6426385" y="4216466"/>
            <a:ext cx="320675" cy="187325"/>
          </a:xfrm>
          <a:custGeom>
            <a:avLst/>
            <a:gdLst>
              <a:gd name="T0" fmla="*/ 2147483647 w 246"/>
              <a:gd name="T1" fmla="*/ 2147483647 h 144"/>
              <a:gd name="T2" fmla="*/ 2147483647 w 246"/>
              <a:gd name="T3" fmla="*/ 2147483647 h 144"/>
              <a:gd name="T4" fmla="*/ 2147483647 w 246"/>
              <a:gd name="T5" fmla="*/ 2147483647 h 144"/>
              <a:gd name="T6" fmla="*/ 2147483647 w 246"/>
              <a:gd name="T7" fmla="*/ 2147483647 h 144"/>
              <a:gd name="T8" fmla="*/ 0 w 246"/>
              <a:gd name="T9" fmla="*/ 2147483647 h 144"/>
              <a:gd name="T10" fmla="*/ 2147483647 w 246"/>
              <a:gd name="T11" fmla="*/ 2147483647 h 144"/>
              <a:gd name="T12" fmla="*/ 2147483647 w 246"/>
              <a:gd name="T13" fmla="*/ 2147483647 h 144"/>
              <a:gd name="T14" fmla="*/ 2147483647 w 246"/>
              <a:gd name="T15" fmla="*/ 2147483647 h 144"/>
              <a:gd name="T16" fmla="*/ 2147483647 w 246"/>
              <a:gd name="T17" fmla="*/ 2147483647 h 144"/>
              <a:gd name="T18" fmla="*/ 2147483647 w 246"/>
              <a:gd name="T19" fmla="*/ 2147483647 h 144"/>
              <a:gd name="T20" fmla="*/ 2147483647 w 246"/>
              <a:gd name="T21" fmla="*/ 2147483647 h 144"/>
              <a:gd name="T22" fmla="*/ 2147483647 w 246"/>
              <a:gd name="T23" fmla="*/ 2147483647 h 144"/>
              <a:gd name="T24" fmla="*/ 2147483647 w 246"/>
              <a:gd name="T25" fmla="*/ 2147483647 h 144"/>
              <a:gd name="T26" fmla="*/ 2147483647 w 246"/>
              <a:gd name="T27" fmla="*/ 2147483647 h 144"/>
              <a:gd name="T28" fmla="*/ 2147483647 w 246"/>
              <a:gd name="T29" fmla="*/ 2147483647 h 144"/>
              <a:gd name="T30" fmla="*/ 2147483647 w 246"/>
              <a:gd name="T31" fmla="*/ 2147483647 h 144"/>
              <a:gd name="T32" fmla="*/ 2147483647 w 246"/>
              <a:gd name="T33" fmla="*/ 2147483647 h 144"/>
              <a:gd name="T34" fmla="*/ 2147483647 w 246"/>
              <a:gd name="T35" fmla="*/ 2147483647 h 144"/>
              <a:gd name="T36" fmla="*/ 2147483647 w 246"/>
              <a:gd name="T37" fmla="*/ 2147483647 h 144"/>
              <a:gd name="T38" fmla="*/ 2147483647 w 246"/>
              <a:gd name="T39" fmla="*/ 0 h 144"/>
              <a:gd name="T40" fmla="*/ 2147483647 w 246"/>
              <a:gd name="T41" fmla="*/ 2147483647 h 144"/>
              <a:gd name="T42" fmla="*/ 2147483647 w 246"/>
              <a:gd name="T43" fmla="*/ 2147483647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6"/>
              <a:gd name="T67" fmla="*/ 0 h 144"/>
              <a:gd name="T68" fmla="*/ 246 w 246"/>
              <a:gd name="T69" fmla="*/ 144 h 14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57" name="Freeform 389"/>
          <p:cNvSpPr>
            <a:spLocks/>
          </p:cNvSpPr>
          <p:nvPr/>
        </p:nvSpPr>
        <p:spPr bwMode="auto">
          <a:xfrm>
            <a:off x="6332722" y="4389503"/>
            <a:ext cx="195263" cy="233362"/>
          </a:xfrm>
          <a:custGeom>
            <a:avLst/>
            <a:gdLst>
              <a:gd name="T0" fmla="*/ 2147483647 w 150"/>
              <a:gd name="T1" fmla="*/ 2147483647 h 180"/>
              <a:gd name="T2" fmla="*/ 2147483647 w 150"/>
              <a:gd name="T3" fmla="*/ 2147483647 h 180"/>
              <a:gd name="T4" fmla="*/ 2147483647 w 150"/>
              <a:gd name="T5" fmla="*/ 2147483647 h 180"/>
              <a:gd name="T6" fmla="*/ 2147483647 w 150"/>
              <a:gd name="T7" fmla="*/ 2147483647 h 180"/>
              <a:gd name="T8" fmla="*/ 2147483647 w 150"/>
              <a:gd name="T9" fmla="*/ 2147483647 h 180"/>
              <a:gd name="T10" fmla="*/ 2147483647 w 150"/>
              <a:gd name="T11" fmla="*/ 0 h 180"/>
              <a:gd name="T12" fmla="*/ 2147483647 w 150"/>
              <a:gd name="T13" fmla="*/ 0 h 180"/>
              <a:gd name="T14" fmla="*/ 2147483647 w 150"/>
              <a:gd name="T15" fmla="*/ 2147483647 h 180"/>
              <a:gd name="T16" fmla="*/ 2147483647 w 150"/>
              <a:gd name="T17" fmla="*/ 2147483647 h 180"/>
              <a:gd name="T18" fmla="*/ 2147483647 w 150"/>
              <a:gd name="T19" fmla="*/ 2147483647 h 180"/>
              <a:gd name="T20" fmla="*/ 2147483647 w 150"/>
              <a:gd name="T21" fmla="*/ 2147483647 h 180"/>
              <a:gd name="T22" fmla="*/ 2147483647 w 150"/>
              <a:gd name="T23" fmla="*/ 2147483647 h 180"/>
              <a:gd name="T24" fmla="*/ 2147483647 w 150"/>
              <a:gd name="T25" fmla="*/ 2147483647 h 180"/>
              <a:gd name="T26" fmla="*/ 2147483647 w 150"/>
              <a:gd name="T27" fmla="*/ 2147483647 h 180"/>
              <a:gd name="T28" fmla="*/ 2147483647 w 150"/>
              <a:gd name="T29" fmla="*/ 2147483647 h 180"/>
              <a:gd name="T30" fmla="*/ 2147483647 w 150"/>
              <a:gd name="T31" fmla="*/ 2147483647 h 180"/>
              <a:gd name="T32" fmla="*/ 2147483647 w 150"/>
              <a:gd name="T33" fmla="*/ 2147483647 h 180"/>
              <a:gd name="T34" fmla="*/ 0 w 150"/>
              <a:gd name="T35" fmla="*/ 2147483647 h 180"/>
              <a:gd name="T36" fmla="*/ 2147483647 w 150"/>
              <a:gd name="T37" fmla="*/ 2147483647 h 180"/>
              <a:gd name="T38" fmla="*/ 2147483647 w 150"/>
              <a:gd name="T39" fmla="*/ 2147483647 h 180"/>
              <a:gd name="T40" fmla="*/ 2147483647 w 150"/>
              <a:gd name="T41" fmla="*/ 2147483647 h 180"/>
              <a:gd name="T42" fmla="*/ 2147483647 w 150"/>
              <a:gd name="T43" fmla="*/ 2147483647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0"/>
              <a:gd name="T67" fmla="*/ 0 h 180"/>
              <a:gd name="T68" fmla="*/ 150 w 150"/>
              <a:gd name="T69" fmla="*/ 180 h 18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58" name="Freeform 390"/>
          <p:cNvSpPr>
            <a:spLocks/>
          </p:cNvSpPr>
          <p:nvPr/>
        </p:nvSpPr>
        <p:spPr bwMode="auto">
          <a:xfrm>
            <a:off x="6293035" y="4437129"/>
            <a:ext cx="117475" cy="130175"/>
          </a:xfrm>
          <a:custGeom>
            <a:avLst/>
            <a:gdLst>
              <a:gd name="T0" fmla="*/ 2147483647 w 90"/>
              <a:gd name="T1" fmla="*/ 2147483647 h 102"/>
              <a:gd name="T2" fmla="*/ 2147483647 w 90"/>
              <a:gd name="T3" fmla="*/ 2147483647 h 102"/>
              <a:gd name="T4" fmla="*/ 2147483647 w 90"/>
              <a:gd name="T5" fmla="*/ 2147483647 h 102"/>
              <a:gd name="T6" fmla="*/ 2147483647 w 90"/>
              <a:gd name="T7" fmla="*/ 2147483647 h 102"/>
              <a:gd name="T8" fmla="*/ 2147483647 w 90"/>
              <a:gd name="T9" fmla="*/ 2147483647 h 102"/>
              <a:gd name="T10" fmla="*/ 2147483647 w 90"/>
              <a:gd name="T11" fmla="*/ 0 h 102"/>
              <a:gd name="T12" fmla="*/ 2147483647 w 90"/>
              <a:gd name="T13" fmla="*/ 0 h 102"/>
              <a:gd name="T14" fmla="*/ 0 w 90"/>
              <a:gd name="T15" fmla="*/ 0 h 102"/>
              <a:gd name="T16" fmla="*/ 0 w 90"/>
              <a:gd name="T17" fmla="*/ 2147483647 h 102"/>
              <a:gd name="T18" fmla="*/ 0 w 90"/>
              <a:gd name="T19" fmla="*/ 2147483647 h 102"/>
              <a:gd name="T20" fmla="*/ 2147483647 w 90"/>
              <a:gd name="T21" fmla="*/ 2147483647 h 102"/>
              <a:gd name="T22" fmla="*/ 2147483647 w 90"/>
              <a:gd name="T23" fmla="*/ 2147483647 h 102"/>
              <a:gd name="T24" fmla="*/ 2147483647 w 90"/>
              <a:gd name="T25" fmla="*/ 2147483647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0"/>
              <a:gd name="T40" fmla="*/ 0 h 102"/>
              <a:gd name="T41" fmla="*/ 90 w 90"/>
              <a:gd name="T42" fmla="*/ 102 h 1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59" name="Freeform 391"/>
          <p:cNvSpPr>
            <a:spLocks/>
          </p:cNvSpPr>
          <p:nvPr/>
        </p:nvSpPr>
        <p:spPr bwMode="auto">
          <a:xfrm>
            <a:off x="6261285" y="4178366"/>
            <a:ext cx="187325" cy="258763"/>
          </a:xfrm>
          <a:custGeom>
            <a:avLst/>
            <a:gdLst>
              <a:gd name="T0" fmla="*/ 2147483647 w 144"/>
              <a:gd name="T1" fmla="*/ 2147483647 h 198"/>
              <a:gd name="T2" fmla="*/ 2147483647 w 144"/>
              <a:gd name="T3" fmla="*/ 2147483647 h 198"/>
              <a:gd name="T4" fmla="*/ 2147483647 w 144"/>
              <a:gd name="T5" fmla="*/ 2147483647 h 198"/>
              <a:gd name="T6" fmla="*/ 2147483647 w 144"/>
              <a:gd name="T7" fmla="*/ 2147483647 h 198"/>
              <a:gd name="T8" fmla="*/ 2147483647 w 144"/>
              <a:gd name="T9" fmla="*/ 2147483647 h 198"/>
              <a:gd name="T10" fmla="*/ 2147483647 w 144"/>
              <a:gd name="T11" fmla="*/ 2147483647 h 198"/>
              <a:gd name="T12" fmla="*/ 2147483647 w 144"/>
              <a:gd name="T13" fmla="*/ 2147483647 h 198"/>
              <a:gd name="T14" fmla="*/ 2147483647 w 144"/>
              <a:gd name="T15" fmla="*/ 2147483647 h 198"/>
              <a:gd name="T16" fmla="*/ 2147483647 w 144"/>
              <a:gd name="T17" fmla="*/ 0 h 198"/>
              <a:gd name="T18" fmla="*/ 2147483647 w 144"/>
              <a:gd name="T19" fmla="*/ 0 h 198"/>
              <a:gd name="T20" fmla="*/ 2147483647 w 144"/>
              <a:gd name="T21" fmla="*/ 2147483647 h 198"/>
              <a:gd name="T22" fmla="*/ 2147483647 w 144"/>
              <a:gd name="T23" fmla="*/ 2147483647 h 198"/>
              <a:gd name="T24" fmla="*/ 2147483647 w 144"/>
              <a:gd name="T25" fmla="*/ 2147483647 h 198"/>
              <a:gd name="T26" fmla="*/ 2147483647 w 144"/>
              <a:gd name="T27" fmla="*/ 2147483647 h 198"/>
              <a:gd name="T28" fmla="*/ 2147483647 w 144"/>
              <a:gd name="T29" fmla="*/ 2147483647 h 198"/>
              <a:gd name="T30" fmla="*/ 2147483647 w 144"/>
              <a:gd name="T31" fmla="*/ 2147483647 h 198"/>
              <a:gd name="T32" fmla="*/ 0 w 144"/>
              <a:gd name="T33" fmla="*/ 2147483647 h 198"/>
              <a:gd name="T34" fmla="*/ 2147483647 w 144"/>
              <a:gd name="T35" fmla="*/ 2147483647 h 198"/>
              <a:gd name="T36" fmla="*/ 2147483647 w 144"/>
              <a:gd name="T37" fmla="*/ 2147483647 h 198"/>
              <a:gd name="T38" fmla="*/ 2147483647 w 144"/>
              <a:gd name="T39" fmla="*/ 2147483647 h 198"/>
              <a:gd name="T40" fmla="*/ 2147483647 w 144"/>
              <a:gd name="T41" fmla="*/ 2147483647 h 198"/>
              <a:gd name="T42" fmla="*/ 2147483647 w 144"/>
              <a:gd name="T43" fmla="*/ 2147483647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44"/>
              <a:gd name="T67" fmla="*/ 0 h 198"/>
              <a:gd name="T68" fmla="*/ 144 w 144"/>
              <a:gd name="T69" fmla="*/ 198 h 19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60" name="Freeform 392"/>
          <p:cNvSpPr>
            <a:spLocks/>
          </p:cNvSpPr>
          <p:nvPr/>
        </p:nvSpPr>
        <p:spPr bwMode="auto">
          <a:xfrm>
            <a:off x="6261285" y="4178366"/>
            <a:ext cx="187325" cy="258763"/>
          </a:xfrm>
          <a:custGeom>
            <a:avLst/>
            <a:gdLst>
              <a:gd name="T0" fmla="*/ 2147483647 w 144"/>
              <a:gd name="T1" fmla="*/ 2147483647 h 198"/>
              <a:gd name="T2" fmla="*/ 2147483647 w 144"/>
              <a:gd name="T3" fmla="*/ 2147483647 h 198"/>
              <a:gd name="T4" fmla="*/ 2147483647 w 144"/>
              <a:gd name="T5" fmla="*/ 2147483647 h 198"/>
              <a:gd name="T6" fmla="*/ 2147483647 w 144"/>
              <a:gd name="T7" fmla="*/ 2147483647 h 198"/>
              <a:gd name="T8" fmla="*/ 2147483647 w 144"/>
              <a:gd name="T9" fmla="*/ 2147483647 h 198"/>
              <a:gd name="T10" fmla="*/ 2147483647 w 144"/>
              <a:gd name="T11" fmla="*/ 2147483647 h 198"/>
              <a:gd name="T12" fmla="*/ 2147483647 w 144"/>
              <a:gd name="T13" fmla="*/ 2147483647 h 198"/>
              <a:gd name="T14" fmla="*/ 2147483647 w 144"/>
              <a:gd name="T15" fmla="*/ 2147483647 h 198"/>
              <a:gd name="T16" fmla="*/ 2147483647 w 144"/>
              <a:gd name="T17" fmla="*/ 0 h 198"/>
              <a:gd name="T18" fmla="*/ 2147483647 w 144"/>
              <a:gd name="T19" fmla="*/ 0 h 198"/>
              <a:gd name="T20" fmla="*/ 2147483647 w 144"/>
              <a:gd name="T21" fmla="*/ 2147483647 h 198"/>
              <a:gd name="T22" fmla="*/ 2147483647 w 144"/>
              <a:gd name="T23" fmla="*/ 2147483647 h 198"/>
              <a:gd name="T24" fmla="*/ 2147483647 w 144"/>
              <a:gd name="T25" fmla="*/ 2147483647 h 198"/>
              <a:gd name="T26" fmla="*/ 2147483647 w 144"/>
              <a:gd name="T27" fmla="*/ 2147483647 h 198"/>
              <a:gd name="T28" fmla="*/ 2147483647 w 144"/>
              <a:gd name="T29" fmla="*/ 2147483647 h 198"/>
              <a:gd name="T30" fmla="*/ 2147483647 w 144"/>
              <a:gd name="T31" fmla="*/ 2147483647 h 198"/>
              <a:gd name="T32" fmla="*/ 0 w 144"/>
              <a:gd name="T33" fmla="*/ 2147483647 h 198"/>
              <a:gd name="T34" fmla="*/ 2147483647 w 144"/>
              <a:gd name="T35" fmla="*/ 2147483647 h 198"/>
              <a:gd name="T36" fmla="*/ 2147483647 w 144"/>
              <a:gd name="T37" fmla="*/ 2147483647 h 198"/>
              <a:gd name="T38" fmla="*/ 2147483647 w 144"/>
              <a:gd name="T39" fmla="*/ 2147483647 h 198"/>
              <a:gd name="T40" fmla="*/ 2147483647 w 144"/>
              <a:gd name="T41" fmla="*/ 2147483647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44"/>
              <a:gd name="T64" fmla="*/ 0 h 198"/>
              <a:gd name="T65" fmla="*/ 144 w 144"/>
              <a:gd name="T66" fmla="*/ 198 h 19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61" name="Freeform 393"/>
          <p:cNvSpPr>
            <a:spLocks/>
          </p:cNvSpPr>
          <p:nvPr/>
        </p:nvSpPr>
        <p:spPr bwMode="auto">
          <a:xfrm>
            <a:off x="6088246" y="4168841"/>
            <a:ext cx="63500" cy="157163"/>
          </a:xfrm>
          <a:custGeom>
            <a:avLst/>
            <a:gdLst>
              <a:gd name="T0" fmla="*/ 2147483647 w 48"/>
              <a:gd name="T1" fmla="*/ 2147483647 h 120"/>
              <a:gd name="T2" fmla="*/ 2147483647 w 48"/>
              <a:gd name="T3" fmla="*/ 2147483647 h 120"/>
              <a:gd name="T4" fmla="*/ 2147483647 w 48"/>
              <a:gd name="T5" fmla="*/ 2147483647 h 120"/>
              <a:gd name="T6" fmla="*/ 2147483647 w 48"/>
              <a:gd name="T7" fmla="*/ 2147483647 h 120"/>
              <a:gd name="T8" fmla="*/ 2147483647 w 48"/>
              <a:gd name="T9" fmla="*/ 0 h 120"/>
              <a:gd name="T10" fmla="*/ 2147483647 w 48"/>
              <a:gd name="T11" fmla="*/ 2147483647 h 120"/>
              <a:gd name="T12" fmla="*/ 2147483647 w 48"/>
              <a:gd name="T13" fmla="*/ 2147483647 h 120"/>
              <a:gd name="T14" fmla="*/ 0 w 48"/>
              <a:gd name="T15" fmla="*/ 2147483647 h 120"/>
              <a:gd name="T16" fmla="*/ 0 w 48"/>
              <a:gd name="T17" fmla="*/ 2147483647 h 120"/>
              <a:gd name="T18" fmla="*/ 2147483647 w 48"/>
              <a:gd name="T19" fmla="*/ 2147483647 h 120"/>
              <a:gd name="T20" fmla="*/ 2147483647 w 48"/>
              <a:gd name="T21" fmla="*/ 2147483647 h 120"/>
              <a:gd name="T22" fmla="*/ 2147483647 w 48"/>
              <a:gd name="T23" fmla="*/ 2147483647 h 120"/>
              <a:gd name="T24" fmla="*/ 2147483647 w 48"/>
              <a:gd name="T25" fmla="*/ 2147483647 h 120"/>
              <a:gd name="T26" fmla="*/ 2147483647 w 48"/>
              <a:gd name="T27" fmla="*/ 2147483647 h 120"/>
              <a:gd name="T28" fmla="*/ 2147483647 w 48"/>
              <a:gd name="T29" fmla="*/ 2147483647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8"/>
              <a:gd name="T46" fmla="*/ 0 h 120"/>
              <a:gd name="T47" fmla="*/ 48 w 48"/>
              <a:gd name="T48" fmla="*/ 120 h 12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62" name="Freeform 394"/>
          <p:cNvSpPr>
            <a:spLocks/>
          </p:cNvSpPr>
          <p:nvPr/>
        </p:nvSpPr>
        <p:spPr bwMode="auto">
          <a:xfrm>
            <a:off x="6064434" y="4210116"/>
            <a:ext cx="55562" cy="123825"/>
          </a:xfrm>
          <a:custGeom>
            <a:avLst/>
            <a:gdLst>
              <a:gd name="T0" fmla="*/ 2147483647 w 42"/>
              <a:gd name="T1" fmla="*/ 2147483647 h 96"/>
              <a:gd name="T2" fmla="*/ 2147483647 w 42"/>
              <a:gd name="T3" fmla="*/ 0 h 96"/>
              <a:gd name="T4" fmla="*/ 2147483647 w 42"/>
              <a:gd name="T5" fmla="*/ 2147483647 h 96"/>
              <a:gd name="T6" fmla="*/ 0 w 42"/>
              <a:gd name="T7" fmla="*/ 2147483647 h 96"/>
              <a:gd name="T8" fmla="*/ 0 w 42"/>
              <a:gd name="T9" fmla="*/ 2147483647 h 96"/>
              <a:gd name="T10" fmla="*/ 0 w 42"/>
              <a:gd name="T11" fmla="*/ 2147483647 h 96"/>
              <a:gd name="T12" fmla="*/ 2147483647 w 42"/>
              <a:gd name="T13" fmla="*/ 2147483647 h 96"/>
              <a:gd name="T14" fmla="*/ 2147483647 w 42"/>
              <a:gd name="T15" fmla="*/ 2147483647 h 96"/>
              <a:gd name="T16" fmla="*/ 2147483647 w 42"/>
              <a:gd name="T17" fmla="*/ 2147483647 h 96"/>
              <a:gd name="T18" fmla="*/ 2147483647 w 42"/>
              <a:gd name="T19" fmla="*/ 2147483647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2"/>
              <a:gd name="T31" fmla="*/ 0 h 96"/>
              <a:gd name="T32" fmla="*/ 42 w 42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63" name="Freeform 395"/>
          <p:cNvSpPr>
            <a:spLocks/>
          </p:cNvSpPr>
          <p:nvPr/>
        </p:nvSpPr>
        <p:spPr bwMode="auto">
          <a:xfrm>
            <a:off x="6356535" y="4905440"/>
            <a:ext cx="320675" cy="325438"/>
          </a:xfrm>
          <a:custGeom>
            <a:avLst/>
            <a:gdLst>
              <a:gd name="T0" fmla="*/ 2147483647 w 246"/>
              <a:gd name="T1" fmla="*/ 2147483647 h 252"/>
              <a:gd name="T2" fmla="*/ 2147483647 w 246"/>
              <a:gd name="T3" fmla="*/ 2147483647 h 252"/>
              <a:gd name="T4" fmla="*/ 2147483647 w 246"/>
              <a:gd name="T5" fmla="*/ 2147483647 h 252"/>
              <a:gd name="T6" fmla="*/ 2147483647 w 246"/>
              <a:gd name="T7" fmla="*/ 2147483647 h 252"/>
              <a:gd name="T8" fmla="*/ 2147483647 w 246"/>
              <a:gd name="T9" fmla="*/ 2147483647 h 252"/>
              <a:gd name="T10" fmla="*/ 2147483647 w 246"/>
              <a:gd name="T11" fmla="*/ 2147483647 h 252"/>
              <a:gd name="T12" fmla="*/ 2147483647 w 246"/>
              <a:gd name="T13" fmla="*/ 2147483647 h 252"/>
              <a:gd name="T14" fmla="*/ 2147483647 w 246"/>
              <a:gd name="T15" fmla="*/ 2147483647 h 252"/>
              <a:gd name="T16" fmla="*/ 2147483647 w 246"/>
              <a:gd name="T17" fmla="*/ 2147483647 h 252"/>
              <a:gd name="T18" fmla="*/ 2147483647 w 246"/>
              <a:gd name="T19" fmla="*/ 2147483647 h 252"/>
              <a:gd name="T20" fmla="*/ 2147483647 w 246"/>
              <a:gd name="T21" fmla="*/ 2147483647 h 252"/>
              <a:gd name="T22" fmla="*/ 2147483647 w 246"/>
              <a:gd name="T23" fmla="*/ 2147483647 h 252"/>
              <a:gd name="T24" fmla="*/ 2147483647 w 246"/>
              <a:gd name="T25" fmla="*/ 2147483647 h 252"/>
              <a:gd name="T26" fmla="*/ 2147483647 w 246"/>
              <a:gd name="T27" fmla="*/ 2147483647 h 252"/>
              <a:gd name="T28" fmla="*/ 2147483647 w 246"/>
              <a:gd name="T29" fmla="*/ 2147483647 h 252"/>
              <a:gd name="T30" fmla="*/ 2147483647 w 246"/>
              <a:gd name="T31" fmla="*/ 2147483647 h 252"/>
              <a:gd name="T32" fmla="*/ 2147483647 w 246"/>
              <a:gd name="T33" fmla="*/ 2147483647 h 252"/>
              <a:gd name="T34" fmla="*/ 2147483647 w 246"/>
              <a:gd name="T35" fmla="*/ 2147483647 h 252"/>
              <a:gd name="T36" fmla="*/ 2147483647 w 246"/>
              <a:gd name="T37" fmla="*/ 2147483647 h 252"/>
              <a:gd name="T38" fmla="*/ 2147483647 w 246"/>
              <a:gd name="T39" fmla="*/ 0 h 252"/>
              <a:gd name="T40" fmla="*/ 2147483647 w 246"/>
              <a:gd name="T41" fmla="*/ 2147483647 h 252"/>
              <a:gd name="T42" fmla="*/ 0 w 246"/>
              <a:gd name="T43" fmla="*/ 2147483647 h 252"/>
              <a:gd name="T44" fmla="*/ 2147483647 w 246"/>
              <a:gd name="T45" fmla="*/ 2147483647 h 252"/>
              <a:gd name="T46" fmla="*/ 2147483647 w 246"/>
              <a:gd name="T47" fmla="*/ 2147483647 h 252"/>
              <a:gd name="T48" fmla="*/ 2147483647 w 246"/>
              <a:gd name="T49" fmla="*/ 2147483647 h 252"/>
              <a:gd name="T50" fmla="*/ 2147483647 w 246"/>
              <a:gd name="T51" fmla="*/ 2147483647 h 252"/>
              <a:gd name="T52" fmla="*/ 2147483647 w 246"/>
              <a:gd name="T53" fmla="*/ 2147483647 h 252"/>
              <a:gd name="T54" fmla="*/ 2147483647 w 246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46"/>
              <a:gd name="T85" fmla="*/ 0 h 252"/>
              <a:gd name="T86" fmla="*/ 246 w 246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64" name="Freeform 396"/>
          <p:cNvSpPr>
            <a:spLocks/>
          </p:cNvSpPr>
          <p:nvPr/>
        </p:nvSpPr>
        <p:spPr bwMode="auto">
          <a:xfrm>
            <a:off x="6088247" y="4013266"/>
            <a:ext cx="79375" cy="93663"/>
          </a:xfrm>
          <a:custGeom>
            <a:avLst/>
            <a:gdLst>
              <a:gd name="T0" fmla="*/ 0 w 10"/>
              <a:gd name="T1" fmla="*/ 2147483647 h 12"/>
              <a:gd name="T2" fmla="*/ 2147483647 w 10"/>
              <a:gd name="T3" fmla="*/ 2147483647 h 12"/>
              <a:gd name="T4" fmla="*/ 2147483647 w 10"/>
              <a:gd name="T5" fmla="*/ 2147483647 h 12"/>
              <a:gd name="T6" fmla="*/ 2147483647 w 10"/>
              <a:gd name="T7" fmla="*/ 2147483647 h 12"/>
              <a:gd name="T8" fmla="*/ 2147483647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"/>
              <a:gd name="T16" fmla="*/ 0 h 12"/>
              <a:gd name="T17" fmla="*/ 10 w 10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65" name="Freeform 397"/>
          <p:cNvSpPr>
            <a:spLocks/>
          </p:cNvSpPr>
          <p:nvPr/>
        </p:nvSpPr>
        <p:spPr bwMode="auto">
          <a:xfrm>
            <a:off x="1781360" y="1939990"/>
            <a:ext cx="676275" cy="922338"/>
          </a:xfrm>
          <a:custGeom>
            <a:avLst/>
            <a:gdLst>
              <a:gd name="T0" fmla="*/ 2147483647 w 516"/>
              <a:gd name="T1" fmla="*/ 2147483647 h 709"/>
              <a:gd name="T2" fmla="*/ 2147483647 w 516"/>
              <a:gd name="T3" fmla="*/ 2147483647 h 709"/>
              <a:gd name="T4" fmla="*/ 2147483647 w 516"/>
              <a:gd name="T5" fmla="*/ 2147483647 h 709"/>
              <a:gd name="T6" fmla="*/ 2147483647 w 516"/>
              <a:gd name="T7" fmla="*/ 2147483647 h 709"/>
              <a:gd name="T8" fmla="*/ 2147483647 w 516"/>
              <a:gd name="T9" fmla="*/ 2147483647 h 709"/>
              <a:gd name="T10" fmla="*/ 2147483647 w 516"/>
              <a:gd name="T11" fmla="*/ 2147483647 h 709"/>
              <a:gd name="T12" fmla="*/ 2147483647 w 516"/>
              <a:gd name="T13" fmla="*/ 2147483647 h 709"/>
              <a:gd name="T14" fmla="*/ 2147483647 w 516"/>
              <a:gd name="T15" fmla="*/ 0 h 709"/>
              <a:gd name="T16" fmla="*/ 2147483647 w 516"/>
              <a:gd name="T17" fmla="*/ 2147483647 h 709"/>
              <a:gd name="T18" fmla="*/ 2147483647 w 516"/>
              <a:gd name="T19" fmla="*/ 2147483647 h 709"/>
              <a:gd name="T20" fmla="*/ 2147483647 w 516"/>
              <a:gd name="T21" fmla="*/ 2147483647 h 709"/>
              <a:gd name="T22" fmla="*/ 2147483647 w 516"/>
              <a:gd name="T23" fmla="*/ 2147483647 h 709"/>
              <a:gd name="T24" fmla="*/ 2147483647 w 516"/>
              <a:gd name="T25" fmla="*/ 2147483647 h 709"/>
              <a:gd name="T26" fmla="*/ 2147483647 w 516"/>
              <a:gd name="T27" fmla="*/ 2147483647 h 709"/>
              <a:gd name="T28" fmla="*/ 2147483647 w 516"/>
              <a:gd name="T29" fmla="*/ 2147483647 h 709"/>
              <a:gd name="T30" fmla="*/ 2147483647 w 516"/>
              <a:gd name="T31" fmla="*/ 2147483647 h 709"/>
              <a:gd name="T32" fmla="*/ 2147483647 w 516"/>
              <a:gd name="T33" fmla="*/ 2147483647 h 709"/>
              <a:gd name="T34" fmla="*/ 2147483647 w 516"/>
              <a:gd name="T35" fmla="*/ 2147483647 h 709"/>
              <a:gd name="T36" fmla="*/ 2147483647 w 516"/>
              <a:gd name="T37" fmla="*/ 2147483647 h 709"/>
              <a:gd name="T38" fmla="*/ 0 w 516"/>
              <a:gd name="T39" fmla="*/ 2147483647 h 709"/>
              <a:gd name="T40" fmla="*/ 2147483647 w 516"/>
              <a:gd name="T41" fmla="*/ 2147483647 h 709"/>
              <a:gd name="T42" fmla="*/ 2147483647 w 516"/>
              <a:gd name="T43" fmla="*/ 2147483647 h 709"/>
              <a:gd name="T44" fmla="*/ 2147483647 w 516"/>
              <a:gd name="T45" fmla="*/ 2147483647 h 709"/>
              <a:gd name="T46" fmla="*/ 2147483647 w 516"/>
              <a:gd name="T47" fmla="*/ 2147483647 h 709"/>
              <a:gd name="T48" fmla="*/ 2147483647 w 516"/>
              <a:gd name="T49" fmla="*/ 2147483647 h 709"/>
              <a:gd name="T50" fmla="*/ 2147483647 w 516"/>
              <a:gd name="T51" fmla="*/ 2147483647 h 709"/>
              <a:gd name="T52" fmla="*/ 2147483647 w 516"/>
              <a:gd name="T53" fmla="*/ 2147483647 h 709"/>
              <a:gd name="T54" fmla="*/ 2147483647 w 516"/>
              <a:gd name="T55" fmla="*/ 2147483647 h 709"/>
              <a:gd name="T56" fmla="*/ 2147483647 w 516"/>
              <a:gd name="T57" fmla="*/ 2147483647 h 709"/>
              <a:gd name="T58" fmla="*/ 2147483647 w 516"/>
              <a:gd name="T59" fmla="*/ 2147483647 h 709"/>
              <a:gd name="T60" fmla="*/ 2147483647 w 516"/>
              <a:gd name="T61" fmla="*/ 2147483647 h 709"/>
              <a:gd name="T62" fmla="*/ 2147483647 w 516"/>
              <a:gd name="T63" fmla="*/ 2147483647 h 709"/>
              <a:gd name="T64" fmla="*/ 2147483647 w 516"/>
              <a:gd name="T65" fmla="*/ 2147483647 h 709"/>
              <a:gd name="T66" fmla="*/ 2147483647 w 516"/>
              <a:gd name="T67" fmla="*/ 2147483647 h 709"/>
              <a:gd name="T68" fmla="*/ 2147483647 w 516"/>
              <a:gd name="T69" fmla="*/ 2147483647 h 709"/>
              <a:gd name="T70" fmla="*/ 2147483647 w 516"/>
              <a:gd name="T71" fmla="*/ 2147483647 h 709"/>
              <a:gd name="T72" fmla="*/ 2147483647 w 516"/>
              <a:gd name="T73" fmla="*/ 2147483647 h 709"/>
              <a:gd name="T74" fmla="*/ 2147483647 w 516"/>
              <a:gd name="T75" fmla="*/ 2147483647 h 709"/>
              <a:gd name="T76" fmla="*/ 2147483647 w 516"/>
              <a:gd name="T77" fmla="*/ 2147483647 h 709"/>
              <a:gd name="T78" fmla="*/ 2147483647 w 516"/>
              <a:gd name="T79" fmla="*/ 2147483647 h 709"/>
              <a:gd name="T80" fmla="*/ 2147483647 w 516"/>
              <a:gd name="T81" fmla="*/ 2147483647 h 709"/>
              <a:gd name="T82" fmla="*/ 2147483647 w 516"/>
              <a:gd name="T83" fmla="*/ 2147483647 h 709"/>
              <a:gd name="T84" fmla="*/ 2147483647 w 516"/>
              <a:gd name="T85" fmla="*/ 2147483647 h 709"/>
              <a:gd name="T86" fmla="*/ 2147483647 w 516"/>
              <a:gd name="T87" fmla="*/ 2147483647 h 709"/>
              <a:gd name="T88" fmla="*/ 2147483647 w 516"/>
              <a:gd name="T89" fmla="*/ 2147483647 h 709"/>
              <a:gd name="T90" fmla="*/ 2147483647 w 516"/>
              <a:gd name="T91" fmla="*/ 2147483647 h 709"/>
              <a:gd name="T92" fmla="*/ 2147483647 w 516"/>
              <a:gd name="T93" fmla="*/ 2147483647 h 709"/>
              <a:gd name="T94" fmla="*/ 2147483647 w 516"/>
              <a:gd name="T95" fmla="*/ 2147483647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16"/>
              <a:gd name="T145" fmla="*/ 0 h 709"/>
              <a:gd name="T146" fmla="*/ 516 w 516"/>
              <a:gd name="T147" fmla="*/ 709 h 70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66" name="Freeform 398"/>
          <p:cNvSpPr>
            <a:spLocks/>
          </p:cNvSpPr>
          <p:nvPr/>
        </p:nvSpPr>
        <p:spPr bwMode="auto">
          <a:xfrm>
            <a:off x="2457634" y="1901891"/>
            <a:ext cx="2119312" cy="1452563"/>
          </a:xfrm>
          <a:custGeom>
            <a:avLst/>
            <a:gdLst>
              <a:gd name="T0" fmla="*/ 2147483647 w 1622"/>
              <a:gd name="T1" fmla="*/ 2147483647 h 1117"/>
              <a:gd name="T2" fmla="*/ 2147483647 w 1622"/>
              <a:gd name="T3" fmla="*/ 2147483647 h 1117"/>
              <a:gd name="T4" fmla="*/ 2147483647 w 1622"/>
              <a:gd name="T5" fmla="*/ 2147483647 h 1117"/>
              <a:gd name="T6" fmla="*/ 2147483647 w 1622"/>
              <a:gd name="T7" fmla="*/ 2147483647 h 1117"/>
              <a:gd name="T8" fmla="*/ 2147483647 w 1622"/>
              <a:gd name="T9" fmla="*/ 2147483647 h 1117"/>
              <a:gd name="T10" fmla="*/ 2147483647 w 1622"/>
              <a:gd name="T11" fmla="*/ 2147483647 h 1117"/>
              <a:gd name="T12" fmla="*/ 2147483647 w 1622"/>
              <a:gd name="T13" fmla="*/ 2147483647 h 1117"/>
              <a:gd name="T14" fmla="*/ 2147483647 w 1622"/>
              <a:gd name="T15" fmla="*/ 2147483647 h 1117"/>
              <a:gd name="T16" fmla="*/ 2147483647 w 1622"/>
              <a:gd name="T17" fmla="*/ 2147483647 h 1117"/>
              <a:gd name="T18" fmla="*/ 2147483647 w 1622"/>
              <a:gd name="T19" fmla="*/ 2147483647 h 1117"/>
              <a:gd name="T20" fmla="*/ 2147483647 w 1622"/>
              <a:gd name="T21" fmla="*/ 2147483647 h 1117"/>
              <a:gd name="T22" fmla="*/ 2147483647 w 1622"/>
              <a:gd name="T23" fmla="*/ 2147483647 h 1117"/>
              <a:gd name="T24" fmla="*/ 2147483647 w 1622"/>
              <a:gd name="T25" fmla="*/ 2147483647 h 1117"/>
              <a:gd name="T26" fmla="*/ 2147483647 w 1622"/>
              <a:gd name="T27" fmla="*/ 2147483647 h 1117"/>
              <a:gd name="T28" fmla="*/ 2147483647 w 1622"/>
              <a:gd name="T29" fmla="*/ 2147483647 h 1117"/>
              <a:gd name="T30" fmla="*/ 2147483647 w 1622"/>
              <a:gd name="T31" fmla="*/ 2147483647 h 1117"/>
              <a:gd name="T32" fmla="*/ 2147483647 w 1622"/>
              <a:gd name="T33" fmla="*/ 2147483647 h 1117"/>
              <a:gd name="T34" fmla="*/ 2147483647 w 1622"/>
              <a:gd name="T35" fmla="*/ 2147483647 h 1117"/>
              <a:gd name="T36" fmla="*/ 2147483647 w 1622"/>
              <a:gd name="T37" fmla="*/ 2147483647 h 1117"/>
              <a:gd name="T38" fmla="*/ 2147483647 w 1622"/>
              <a:gd name="T39" fmla="*/ 2147483647 h 1117"/>
              <a:gd name="T40" fmla="*/ 2147483647 w 1622"/>
              <a:gd name="T41" fmla="*/ 2147483647 h 1117"/>
              <a:gd name="T42" fmla="*/ 2147483647 w 1622"/>
              <a:gd name="T43" fmla="*/ 2147483647 h 1117"/>
              <a:gd name="T44" fmla="*/ 2147483647 w 1622"/>
              <a:gd name="T45" fmla="*/ 2147483647 h 1117"/>
              <a:gd name="T46" fmla="*/ 2147483647 w 1622"/>
              <a:gd name="T47" fmla="*/ 2147483647 h 1117"/>
              <a:gd name="T48" fmla="*/ 2147483647 w 1622"/>
              <a:gd name="T49" fmla="*/ 2147483647 h 1117"/>
              <a:gd name="T50" fmla="*/ 2147483647 w 1622"/>
              <a:gd name="T51" fmla="*/ 2147483647 h 1117"/>
              <a:gd name="T52" fmla="*/ 2147483647 w 1622"/>
              <a:gd name="T53" fmla="*/ 2147483647 h 1117"/>
              <a:gd name="T54" fmla="*/ 2147483647 w 1622"/>
              <a:gd name="T55" fmla="*/ 2147483647 h 1117"/>
              <a:gd name="T56" fmla="*/ 2147483647 w 1622"/>
              <a:gd name="T57" fmla="*/ 2147483647 h 1117"/>
              <a:gd name="T58" fmla="*/ 2147483647 w 1622"/>
              <a:gd name="T59" fmla="*/ 2147483647 h 1117"/>
              <a:gd name="T60" fmla="*/ 2147483647 w 1622"/>
              <a:gd name="T61" fmla="*/ 2147483647 h 1117"/>
              <a:gd name="T62" fmla="*/ 2147483647 w 1622"/>
              <a:gd name="T63" fmla="*/ 2147483647 h 1117"/>
              <a:gd name="T64" fmla="*/ 2147483647 w 1622"/>
              <a:gd name="T65" fmla="*/ 2147483647 h 1117"/>
              <a:gd name="T66" fmla="*/ 2147483647 w 1622"/>
              <a:gd name="T67" fmla="*/ 2147483647 h 1117"/>
              <a:gd name="T68" fmla="*/ 2147483647 w 1622"/>
              <a:gd name="T69" fmla="*/ 2147483647 h 1117"/>
              <a:gd name="T70" fmla="*/ 2147483647 w 1622"/>
              <a:gd name="T71" fmla="*/ 2147483647 h 1117"/>
              <a:gd name="T72" fmla="*/ 2147483647 w 1622"/>
              <a:gd name="T73" fmla="*/ 2147483647 h 1117"/>
              <a:gd name="T74" fmla="*/ 2147483647 w 1622"/>
              <a:gd name="T75" fmla="*/ 2147483647 h 1117"/>
              <a:gd name="T76" fmla="*/ 2147483647 w 1622"/>
              <a:gd name="T77" fmla="*/ 2147483647 h 1117"/>
              <a:gd name="T78" fmla="*/ 2147483647 w 1622"/>
              <a:gd name="T79" fmla="*/ 2147483647 h 1117"/>
              <a:gd name="T80" fmla="*/ 2147483647 w 1622"/>
              <a:gd name="T81" fmla="*/ 0 h 1117"/>
              <a:gd name="T82" fmla="*/ 2147483647 w 1622"/>
              <a:gd name="T83" fmla="*/ 2147483647 h 1117"/>
              <a:gd name="T84" fmla="*/ 2147483647 w 1622"/>
              <a:gd name="T85" fmla="*/ 2147483647 h 1117"/>
              <a:gd name="T86" fmla="*/ 2147483647 w 1622"/>
              <a:gd name="T87" fmla="*/ 2147483647 h 1117"/>
              <a:gd name="T88" fmla="*/ 2147483647 w 1622"/>
              <a:gd name="T89" fmla="*/ 2147483647 h 1117"/>
              <a:gd name="T90" fmla="*/ 2147483647 w 1622"/>
              <a:gd name="T91" fmla="*/ 2147483647 h 1117"/>
              <a:gd name="T92" fmla="*/ 2147483647 w 1622"/>
              <a:gd name="T93" fmla="*/ 2147483647 h 1117"/>
              <a:gd name="T94" fmla="*/ 2147483647 w 1622"/>
              <a:gd name="T95" fmla="*/ 2147483647 h 1117"/>
              <a:gd name="T96" fmla="*/ 2147483647 w 1622"/>
              <a:gd name="T97" fmla="*/ 2147483647 h 1117"/>
              <a:gd name="T98" fmla="*/ 2147483647 w 1622"/>
              <a:gd name="T99" fmla="*/ 2147483647 h 1117"/>
              <a:gd name="T100" fmla="*/ 2147483647 w 1622"/>
              <a:gd name="T101" fmla="*/ 2147483647 h 1117"/>
              <a:gd name="T102" fmla="*/ 2147483647 w 1622"/>
              <a:gd name="T103" fmla="*/ 2147483647 h 1117"/>
              <a:gd name="T104" fmla="*/ 2147483647 w 1622"/>
              <a:gd name="T105" fmla="*/ 2147483647 h 1117"/>
              <a:gd name="T106" fmla="*/ 2147483647 w 1622"/>
              <a:gd name="T107" fmla="*/ 2147483647 h 1117"/>
              <a:gd name="T108" fmla="*/ 2147483647 w 1622"/>
              <a:gd name="T109" fmla="*/ 2147483647 h 1117"/>
              <a:gd name="T110" fmla="*/ 0 w 1622"/>
              <a:gd name="T111" fmla="*/ 2147483647 h 1117"/>
              <a:gd name="T112" fmla="*/ 2147483647 w 1622"/>
              <a:gd name="T113" fmla="*/ 2147483647 h 1117"/>
              <a:gd name="T114" fmla="*/ 2147483647 w 1622"/>
              <a:gd name="T115" fmla="*/ 2147483647 h 1117"/>
              <a:gd name="T116" fmla="*/ 2147483647 w 1622"/>
              <a:gd name="T117" fmla="*/ 2147483647 h 1117"/>
              <a:gd name="T118" fmla="*/ 2147483647 w 1622"/>
              <a:gd name="T119" fmla="*/ 2147483647 h 1117"/>
              <a:gd name="T120" fmla="*/ 2147483647 w 1622"/>
              <a:gd name="T121" fmla="*/ 2147483647 h 1117"/>
              <a:gd name="T122" fmla="*/ 2147483647 w 1622"/>
              <a:gd name="T123" fmla="*/ 2147483647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22"/>
              <a:gd name="T187" fmla="*/ 0 h 1117"/>
              <a:gd name="T188" fmla="*/ 1622 w 1622"/>
              <a:gd name="T189" fmla="*/ 1117 h 111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67" name="Freeform 399"/>
          <p:cNvSpPr>
            <a:spLocks/>
          </p:cNvSpPr>
          <p:nvPr/>
        </p:nvSpPr>
        <p:spPr bwMode="auto">
          <a:xfrm>
            <a:off x="2857684" y="3111566"/>
            <a:ext cx="1435100" cy="741363"/>
          </a:xfrm>
          <a:custGeom>
            <a:avLst/>
            <a:gdLst>
              <a:gd name="T0" fmla="*/ 2147483647 w 1099"/>
              <a:gd name="T1" fmla="*/ 2147483647 h 571"/>
              <a:gd name="T2" fmla="*/ 2147483647 w 1099"/>
              <a:gd name="T3" fmla="*/ 2147483647 h 571"/>
              <a:gd name="T4" fmla="*/ 2147483647 w 1099"/>
              <a:gd name="T5" fmla="*/ 2147483647 h 571"/>
              <a:gd name="T6" fmla="*/ 2147483647 w 1099"/>
              <a:gd name="T7" fmla="*/ 2147483647 h 571"/>
              <a:gd name="T8" fmla="*/ 2147483647 w 1099"/>
              <a:gd name="T9" fmla="*/ 2147483647 h 571"/>
              <a:gd name="T10" fmla="*/ 2147483647 w 1099"/>
              <a:gd name="T11" fmla="*/ 2147483647 h 571"/>
              <a:gd name="T12" fmla="*/ 2147483647 w 1099"/>
              <a:gd name="T13" fmla="*/ 2147483647 h 571"/>
              <a:gd name="T14" fmla="*/ 2147483647 w 1099"/>
              <a:gd name="T15" fmla="*/ 2147483647 h 571"/>
              <a:gd name="T16" fmla="*/ 2147483647 w 1099"/>
              <a:gd name="T17" fmla="*/ 2147483647 h 571"/>
              <a:gd name="T18" fmla="*/ 2147483647 w 1099"/>
              <a:gd name="T19" fmla="*/ 2147483647 h 571"/>
              <a:gd name="T20" fmla="*/ 2147483647 w 1099"/>
              <a:gd name="T21" fmla="*/ 2147483647 h 571"/>
              <a:gd name="T22" fmla="*/ 2147483647 w 1099"/>
              <a:gd name="T23" fmla="*/ 2147483647 h 571"/>
              <a:gd name="T24" fmla="*/ 2147483647 w 1099"/>
              <a:gd name="T25" fmla="*/ 2147483647 h 571"/>
              <a:gd name="T26" fmla="*/ 2147483647 w 1099"/>
              <a:gd name="T27" fmla="*/ 2147483647 h 571"/>
              <a:gd name="T28" fmla="*/ 2147483647 w 1099"/>
              <a:gd name="T29" fmla="*/ 2147483647 h 571"/>
              <a:gd name="T30" fmla="*/ 2147483647 w 1099"/>
              <a:gd name="T31" fmla="*/ 2147483647 h 571"/>
              <a:gd name="T32" fmla="*/ 2147483647 w 1099"/>
              <a:gd name="T33" fmla="*/ 2147483647 h 571"/>
              <a:gd name="T34" fmla="*/ 2147483647 w 1099"/>
              <a:gd name="T35" fmla="*/ 2147483647 h 571"/>
              <a:gd name="T36" fmla="*/ 2147483647 w 1099"/>
              <a:gd name="T37" fmla="*/ 2147483647 h 571"/>
              <a:gd name="T38" fmla="*/ 2147483647 w 1099"/>
              <a:gd name="T39" fmla="*/ 2147483647 h 571"/>
              <a:gd name="T40" fmla="*/ 2147483647 w 1099"/>
              <a:gd name="T41" fmla="*/ 2147483647 h 571"/>
              <a:gd name="T42" fmla="*/ 2147483647 w 1099"/>
              <a:gd name="T43" fmla="*/ 2147483647 h 571"/>
              <a:gd name="T44" fmla="*/ 2147483647 w 1099"/>
              <a:gd name="T45" fmla="*/ 2147483647 h 571"/>
              <a:gd name="T46" fmla="*/ 2147483647 w 1099"/>
              <a:gd name="T47" fmla="*/ 2147483647 h 571"/>
              <a:gd name="T48" fmla="*/ 2147483647 w 1099"/>
              <a:gd name="T49" fmla="*/ 2147483647 h 571"/>
              <a:gd name="T50" fmla="*/ 2147483647 w 1099"/>
              <a:gd name="T51" fmla="*/ 0 h 571"/>
              <a:gd name="T52" fmla="*/ 2147483647 w 1099"/>
              <a:gd name="T53" fmla="*/ 2147483647 h 571"/>
              <a:gd name="T54" fmla="*/ 2147483647 w 1099"/>
              <a:gd name="T55" fmla="*/ 2147483647 h 571"/>
              <a:gd name="T56" fmla="*/ 2147483647 w 1099"/>
              <a:gd name="T57" fmla="*/ 2147483647 h 571"/>
              <a:gd name="T58" fmla="*/ 0 w 1099"/>
              <a:gd name="T59" fmla="*/ 2147483647 h 571"/>
              <a:gd name="T60" fmla="*/ 2147483647 w 1099"/>
              <a:gd name="T61" fmla="*/ 2147483647 h 571"/>
              <a:gd name="T62" fmla="*/ 2147483647 w 1099"/>
              <a:gd name="T63" fmla="*/ 2147483647 h 571"/>
              <a:gd name="T64" fmla="*/ 2147483647 w 1099"/>
              <a:gd name="T65" fmla="*/ 2147483647 h 571"/>
              <a:gd name="T66" fmla="*/ 2147483647 w 1099"/>
              <a:gd name="T67" fmla="*/ 2147483647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99"/>
              <a:gd name="T103" fmla="*/ 0 h 571"/>
              <a:gd name="T104" fmla="*/ 1099 w 1099"/>
              <a:gd name="T105" fmla="*/ 571 h 5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68" name="Freeform 400"/>
          <p:cNvSpPr>
            <a:spLocks/>
          </p:cNvSpPr>
          <p:nvPr/>
        </p:nvSpPr>
        <p:spPr bwMode="auto">
          <a:xfrm>
            <a:off x="3773672" y="4118041"/>
            <a:ext cx="111125" cy="112713"/>
          </a:xfrm>
          <a:custGeom>
            <a:avLst/>
            <a:gdLst>
              <a:gd name="T0" fmla="*/ 2147483647 w 14"/>
              <a:gd name="T1" fmla="*/ 2147483647 h 14"/>
              <a:gd name="T2" fmla="*/ 2147483647 w 14"/>
              <a:gd name="T3" fmla="*/ 2147483647 h 14"/>
              <a:gd name="T4" fmla="*/ 2147483647 w 14"/>
              <a:gd name="T5" fmla="*/ 0 h 14"/>
              <a:gd name="T6" fmla="*/ 2147483647 w 14"/>
              <a:gd name="T7" fmla="*/ 2147483647 h 14"/>
              <a:gd name="T8" fmla="*/ 0 w 14"/>
              <a:gd name="T9" fmla="*/ 2147483647 h 14"/>
              <a:gd name="T10" fmla="*/ 2147483647 w 14"/>
              <a:gd name="T11" fmla="*/ 2147483647 h 14"/>
              <a:gd name="T12" fmla="*/ 2147483647 w 14"/>
              <a:gd name="T13" fmla="*/ 2147483647 h 14"/>
              <a:gd name="T14" fmla="*/ 2147483647 w 14"/>
              <a:gd name="T15" fmla="*/ 2147483647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"/>
              <a:gd name="T25" fmla="*/ 0 h 14"/>
              <a:gd name="T26" fmla="*/ 14 w 14"/>
              <a:gd name="T27" fmla="*/ 14 h 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69" name="Freeform 401"/>
          <p:cNvSpPr>
            <a:spLocks/>
          </p:cNvSpPr>
          <p:nvPr/>
        </p:nvSpPr>
        <p:spPr bwMode="auto">
          <a:xfrm>
            <a:off x="3813359" y="4221228"/>
            <a:ext cx="95250" cy="69850"/>
          </a:xfrm>
          <a:custGeom>
            <a:avLst/>
            <a:gdLst>
              <a:gd name="T0" fmla="*/ 2147483647 w 12"/>
              <a:gd name="T1" fmla="*/ 2147483647 h 9"/>
              <a:gd name="T2" fmla="*/ 2147483647 w 12"/>
              <a:gd name="T3" fmla="*/ 0 h 9"/>
              <a:gd name="T4" fmla="*/ 0 w 12"/>
              <a:gd name="T5" fmla="*/ 2147483647 h 9"/>
              <a:gd name="T6" fmla="*/ 2147483647 w 12"/>
              <a:gd name="T7" fmla="*/ 2147483647 h 9"/>
              <a:gd name="T8" fmla="*/ 2147483647 w 12"/>
              <a:gd name="T9" fmla="*/ 2147483647 h 9"/>
              <a:gd name="T10" fmla="*/ 2147483647 w 12"/>
              <a:gd name="T11" fmla="*/ 2147483647 h 9"/>
              <a:gd name="T12" fmla="*/ 2147483647 w 12"/>
              <a:gd name="T13" fmla="*/ 2147483647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"/>
              <a:gd name="T22" fmla="*/ 0 h 9"/>
              <a:gd name="T23" fmla="*/ 12 w 12"/>
              <a:gd name="T24" fmla="*/ 9 h 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70" name="Freeform 402"/>
          <p:cNvSpPr>
            <a:spLocks/>
          </p:cNvSpPr>
          <p:nvPr/>
        </p:nvSpPr>
        <p:spPr bwMode="auto">
          <a:xfrm>
            <a:off x="3900671" y="4260916"/>
            <a:ext cx="141288" cy="60325"/>
          </a:xfrm>
          <a:custGeom>
            <a:avLst/>
            <a:gdLst>
              <a:gd name="T0" fmla="*/ 2147483647 w 18"/>
              <a:gd name="T1" fmla="*/ 2147483647 h 8"/>
              <a:gd name="T2" fmla="*/ 2147483647 w 18"/>
              <a:gd name="T3" fmla="*/ 2147483647 h 8"/>
              <a:gd name="T4" fmla="*/ 2147483647 w 18"/>
              <a:gd name="T5" fmla="*/ 2147483647 h 8"/>
              <a:gd name="T6" fmla="*/ 2147483647 w 18"/>
              <a:gd name="T7" fmla="*/ 0 h 8"/>
              <a:gd name="T8" fmla="*/ 0 w 18"/>
              <a:gd name="T9" fmla="*/ 2147483647 h 8"/>
              <a:gd name="T10" fmla="*/ 2147483647 w 18"/>
              <a:gd name="T11" fmla="*/ 2147483647 h 8"/>
              <a:gd name="T12" fmla="*/ 2147483647 w 18"/>
              <a:gd name="T13" fmla="*/ 2147483647 h 8"/>
              <a:gd name="T14" fmla="*/ 2147483647 w 18"/>
              <a:gd name="T15" fmla="*/ 2147483647 h 8"/>
              <a:gd name="T16" fmla="*/ 2147483647 w 18"/>
              <a:gd name="T17" fmla="*/ 2147483647 h 8"/>
              <a:gd name="T18" fmla="*/ 2147483647 w 18"/>
              <a:gd name="T19" fmla="*/ 2147483647 h 8"/>
              <a:gd name="T20" fmla="*/ 2147483647 w 18"/>
              <a:gd name="T21" fmla="*/ 2147483647 h 8"/>
              <a:gd name="T22" fmla="*/ 2147483647 w 18"/>
              <a:gd name="T23" fmla="*/ 2147483647 h 8"/>
              <a:gd name="T24" fmla="*/ 2147483647 w 18"/>
              <a:gd name="T25" fmla="*/ 2147483647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"/>
              <a:gd name="T40" fmla="*/ 0 h 8"/>
              <a:gd name="T41" fmla="*/ 18 w 18"/>
              <a:gd name="T42" fmla="*/ 8 h 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71" name="Freeform 403"/>
          <p:cNvSpPr>
            <a:spLocks/>
          </p:cNvSpPr>
          <p:nvPr/>
        </p:nvSpPr>
        <p:spPr bwMode="auto">
          <a:xfrm>
            <a:off x="3994334" y="4191065"/>
            <a:ext cx="290512" cy="319088"/>
          </a:xfrm>
          <a:custGeom>
            <a:avLst/>
            <a:gdLst>
              <a:gd name="T0" fmla="*/ 2147483647 w 37"/>
              <a:gd name="T1" fmla="*/ 2147483647 h 41"/>
              <a:gd name="T2" fmla="*/ 2147483647 w 37"/>
              <a:gd name="T3" fmla="*/ 2147483647 h 41"/>
              <a:gd name="T4" fmla="*/ 2147483647 w 37"/>
              <a:gd name="T5" fmla="*/ 2147483647 h 41"/>
              <a:gd name="T6" fmla="*/ 2147483647 w 37"/>
              <a:gd name="T7" fmla="*/ 2147483647 h 41"/>
              <a:gd name="T8" fmla="*/ 2147483647 w 37"/>
              <a:gd name="T9" fmla="*/ 2147483647 h 41"/>
              <a:gd name="T10" fmla="*/ 2147483647 w 37"/>
              <a:gd name="T11" fmla="*/ 2147483647 h 41"/>
              <a:gd name="T12" fmla="*/ 2147483647 w 37"/>
              <a:gd name="T13" fmla="*/ 2147483647 h 41"/>
              <a:gd name="T14" fmla="*/ 2147483647 w 37"/>
              <a:gd name="T15" fmla="*/ 2147483647 h 41"/>
              <a:gd name="T16" fmla="*/ 2147483647 w 37"/>
              <a:gd name="T17" fmla="*/ 2147483647 h 41"/>
              <a:gd name="T18" fmla="*/ 2147483647 w 37"/>
              <a:gd name="T19" fmla="*/ 2147483647 h 41"/>
              <a:gd name="T20" fmla="*/ 2147483647 w 37"/>
              <a:gd name="T21" fmla="*/ 0 h 41"/>
              <a:gd name="T22" fmla="*/ 2147483647 w 37"/>
              <a:gd name="T23" fmla="*/ 2147483647 h 41"/>
              <a:gd name="T24" fmla="*/ 2147483647 w 37"/>
              <a:gd name="T25" fmla="*/ 2147483647 h 41"/>
              <a:gd name="T26" fmla="*/ 2147483647 w 37"/>
              <a:gd name="T27" fmla="*/ 2147483647 h 41"/>
              <a:gd name="T28" fmla="*/ 2147483647 w 37"/>
              <a:gd name="T29" fmla="*/ 2147483647 h 41"/>
              <a:gd name="T30" fmla="*/ 2147483647 w 37"/>
              <a:gd name="T31" fmla="*/ 2147483647 h 41"/>
              <a:gd name="T32" fmla="*/ 2147483647 w 37"/>
              <a:gd name="T33" fmla="*/ 2147483647 h 41"/>
              <a:gd name="T34" fmla="*/ 2147483647 w 37"/>
              <a:gd name="T35" fmla="*/ 2147483647 h 41"/>
              <a:gd name="T36" fmla="*/ 2147483647 w 37"/>
              <a:gd name="T37" fmla="*/ 2147483647 h 41"/>
              <a:gd name="T38" fmla="*/ 2147483647 w 37"/>
              <a:gd name="T39" fmla="*/ 2147483647 h 41"/>
              <a:gd name="T40" fmla="*/ 2147483647 w 37"/>
              <a:gd name="T41" fmla="*/ 2147483647 h 41"/>
              <a:gd name="T42" fmla="*/ 2147483647 w 37"/>
              <a:gd name="T43" fmla="*/ 2147483647 h 41"/>
              <a:gd name="T44" fmla="*/ 0 w 37"/>
              <a:gd name="T45" fmla="*/ 2147483647 h 41"/>
              <a:gd name="T46" fmla="*/ 2147483647 w 37"/>
              <a:gd name="T47" fmla="*/ 2147483647 h 41"/>
              <a:gd name="T48" fmla="*/ 2147483647 w 37"/>
              <a:gd name="T49" fmla="*/ 2147483647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7"/>
              <a:gd name="T76" fmla="*/ 0 h 41"/>
              <a:gd name="T77" fmla="*/ 37 w 37"/>
              <a:gd name="T78" fmla="*/ 41 h 4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72" name="Freeform 422"/>
          <p:cNvSpPr>
            <a:spLocks/>
          </p:cNvSpPr>
          <p:nvPr/>
        </p:nvSpPr>
        <p:spPr bwMode="auto">
          <a:xfrm>
            <a:off x="3733984" y="4095815"/>
            <a:ext cx="150812" cy="69850"/>
          </a:xfrm>
          <a:custGeom>
            <a:avLst/>
            <a:gdLst>
              <a:gd name="T0" fmla="*/ 2147483647 w 19"/>
              <a:gd name="T1" fmla="*/ 2147483647 h 9"/>
              <a:gd name="T2" fmla="*/ 2147483647 w 19"/>
              <a:gd name="T3" fmla="*/ 2147483647 h 9"/>
              <a:gd name="T4" fmla="*/ 2147483647 w 19"/>
              <a:gd name="T5" fmla="*/ 0 h 9"/>
              <a:gd name="T6" fmla="*/ 2147483647 w 19"/>
              <a:gd name="T7" fmla="*/ 2147483647 h 9"/>
              <a:gd name="T8" fmla="*/ 0 w 19"/>
              <a:gd name="T9" fmla="*/ 2147483647 h 9"/>
              <a:gd name="T10" fmla="*/ 0 w 19"/>
              <a:gd name="T11" fmla="*/ 2147483647 h 9"/>
              <a:gd name="T12" fmla="*/ 2147483647 w 19"/>
              <a:gd name="T13" fmla="*/ 2147483647 h 9"/>
              <a:gd name="T14" fmla="*/ 2147483647 w 19"/>
              <a:gd name="T15" fmla="*/ 2147483647 h 9"/>
              <a:gd name="T16" fmla="*/ 2147483647 w 19"/>
              <a:gd name="T17" fmla="*/ 2147483647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"/>
              <a:gd name="T28" fmla="*/ 0 h 9"/>
              <a:gd name="T29" fmla="*/ 19 w 19"/>
              <a:gd name="T30" fmla="*/ 9 h 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73" name="Freeform 423"/>
          <p:cNvSpPr>
            <a:spLocks/>
          </p:cNvSpPr>
          <p:nvPr/>
        </p:nvSpPr>
        <p:spPr bwMode="auto">
          <a:xfrm>
            <a:off x="3654609" y="4054541"/>
            <a:ext cx="119062" cy="98425"/>
          </a:xfrm>
          <a:custGeom>
            <a:avLst/>
            <a:gdLst>
              <a:gd name="T0" fmla="*/ 2147483647 w 15"/>
              <a:gd name="T1" fmla="*/ 2147483647 h 12"/>
              <a:gd name="T2" fmla="*/ 2147483647 w 15"/>
              <a:gd name="T3" fmla="*/ 2147483647 h 12"/>
              <a:gd name="T4" fmla="*/ 2147483647 w 15"/>
              <a:gd name="T5" fmla="*/ 0 h 12"/>
              <a:gd name="T6" fmla="*/ 2147483647 w 15"/>
              <a:gd name="T7" fmla="*/ 0 h 12"/>
              <a:gd name="T8" fmla="*/ 2147483647 w 15"/>
              <a:gd name="T9" fmla="*/ 2147483647 h 12"/>
              <a:gd name="T10" fmla="*/ 2147483647 w 15"/>
              <a:gd name="T11" fmla="*/ 2147483647 h 12"/>
              <a:gd name="T12" fmla="*/ 2147483647 w 15"/>
              <a:gd name="T13" fmla="*/ 2147483647 h 12"/>
              <a:gd name="T14" fmla="*/ 2147483647 w 15"/>
              <a:gd name="T15" fmla="*/ 2147483647 h 12"/>
              <a:gd name="T16" fmla="*/ 0 w 15"/>
              <a:gd name="T17" fmla="*/ 2147483647 h 12"/>
              <a:gd name="T18" fmla="*/ 2147483647 w 15"/>
              <a:gd name="T19" fmla="*/ 2147483647 h 12"/>
              <a:gd name="T20" fmla="*/ 2147483647 w 15"/>
              <a:gd name="T21" fmla="*/ 2147483647 h 12"/>
              <a:gd name="T22" fmla="*/ 2147483647 w 15"/>
              <a:gd name="T23" fmla="*/ 2147483647 h 12"/>
              <a:gd name="T24" fmla="*/ 2147483647 w 15"/>
              <a:gd name="T25" fmla="*/ 2147483647 h 12"/>
              <a:gd name="T26" fmla="*/ 2147483647 w 15"/>
              <a:gd name="T27" fmla="*/ 2147483647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"/>
              <a:gd name="T43" fmla="*/ 0 h 12"/>
              <a:gd name="T44" fmla="*/ 15 w 15"/>
              <a:gd name="T45" fmla="*/ 12 h 1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74" name="Freeform 424"/>
          <p:cNvSpPr>
            <a:spLocks/>
          </p:cNvSpPr>
          <p:nvPr/>
        </p:nvSpPr>
        <p:spPr bwMode="auto">
          <a:xfrm>
            <a:off x="3045009" y="3641791"/>
            <a:ext cx="754062" cy="493713"/>
          </a:xfrm>
          <a:custGeom>
            <a:avLst/>
            <a:gdLst>
              <a:gd name="T0" fmla="*/ 2147483647 w 576"/>
              <a:gd name="T1" fmla="*/ 2147483647 h 379"/>
              <a:gd name="T2" fmla="*/ 2147483647 w 576"/>
              <a:gd name="T3" fmla="*/ 2147483647 h 379"/>
              <a:gd name="T4" fmla="*/ 2147483647 w 576"/>
              <a:gd name="T5" fmla="*/ 2147483647 h 379"/>
              <a:gd name="T6" fmla="*/ 2147483647 w 576"/>
              <a:gd name="T7" fmla="*/ 2147483647 h 379"/>
              <a:gd name="T8" fmla="*/ 2147483647 w 576"/>
              <a:gd name="T9" fmla="*/ 2147483647 h 379"/>
              <a:gd name="T10" fmla="*/ 2147483647 w 576"/>
              <a:gd name="T11" fmla="*/ 2147483647 h 379"/>
              <a:gd name="T12" fmla="*/ 2147483647 w 576"/>
              <a:gd name="T13" fmla="*/ 2147483647 h 379"/>
              <a:gd name="T14" fmla="*/ 2147483647 w 576"/>
              <a:gd name="T15" fmla="*/ 2147483647 h 379"/>
              <a:gd name="T16" fmla="*/ 2147483647 w 576"/>
              <a:gd name="T17" fmla="*/ 2147483647 h 379"/>
              <a:gd name="T18" fmla="*/ 2147483647 w 576"/>
              <a:gd name="T19" fmla="*/ 2147483647 h 379"/>
              <a:gd name="T20" fmla="*/ 2147483647 w 576"/>
              <a:gd name="T21" fmla="*/ 2147483647 h 379"/>
              <a:gd name="T22" fmla="*/ 2147483647 w 576"/>
              <a:gd name="T23" fmla="*/ 2147483647 h 379"/>
              <a:gd name="T24" fmla="*/ 2147483647 w 576"/>
              <a:gd name="T25" fmla="*/ 2147483647 h 379"/>
              <a:gd name="T26" fmla="*/ 2147483647 w 576"/>
              <a:gd name="T27" fmla="*/ 2147483647 h 379"/>
              <a:gd name="T28" fmla="*/ 2147483647 w 576"/>
              <a:gd name="T29" fmla="*/ 2147483647 h 379"/>
              <a:gd name="T30" fmla="*/ 2147483647 w 576"/>
              <a:gd name="T31" fmla="*/ 2147483647 h 379"/>
              <a:gd name="T32" fmla="*/ 2147483647 w 576"/>
              <a:gd name="T33" fmla="*/ 2147483647 h 379"/>
              <a:gd name="T34" fmla="*/ 2147483647 w 576"/>
              <a:gd name="T35" fmla="*/ 2147483647 h 379"/>
              <a:gd name="T36" fmla="*/ 2147483647 w 576"/>
              <a:gd name="T37" fmla="*/ 2147483647 h 379"/>
              <a:gd name="T38" fmla="*/ 2147483647 w 576"/>
              <a:gd name="T39" fmla="*/ 2147483647 h 379"/>
              <a:gd name="T40" fmla="*/ 2147483647 w 576"/>
              <a:gd name="T41" fmla="*/ 2147483647 h 379"/>
              <a:gd name="T42" fmla="*/ 2147483647 w 576"/>
              <a:gd name="T43" fmla="*/ 2147483647 h 379"/>
              <a:gd name="T44" fmla="*/ 2147483647 w 576"/>
              <a:gd name="T45" fmla="*/ 2147483647 h 379"/>
              <a:gd name="T46" fmla="*/ 2147483647 w 576"/>
              <a:gd name="T47" fmla="*/ 2147483647 h 379"/>
              <a:gd name="T48" fmla="*/ 2147483647 w 576"/>
              <a:gd name="T49" fmla="*/ 0 h 379"/>
              <a:gd name="T50" fmla="*/ 0 w 576"/>
              <a:gd name="T51" fmla="*/ 2147483647 h 379"/>
              <a:gd name="T52" fmla="*/ 2147483647 w 576"/>
              <a:gd name="T53" fmla="*/ 2147483647 h 379"/>
              <a:gd name="T54" fmla="*/ 2147483647 w 576"/>
              <a:gd name="T55" fmla="*/ 2147483647 h 379"/>
              <a:gd name="T56" fmla="*/ 2147483647 w 576"/>
              <a:gd name="T57" fmla="*/ 2147483647 h 379"/>
              <a:gd name="T58" fmla="*/ 2147483647 w 576"/>
              <a:gd name="T59" fmla="*/ 2147483647 h 379"/>
              <a:gd name="T60" fmla="*/ 2147483647 w 576"/>
              <a:gd name="T61" fmla="*/ 2147483647 h 379"/>
              <a:gd name="T62" fmla="*/ 2147483647 w 576"/>
              <a:gd name="T63" fmla="*/ 2147483647 h 379"/>
              <a:gd name="T64" fmla="*/ 2147483647 w 576"/>
              <a:gd name="T65" fmla="*/ 2147483647 h 379"/>
              <a:gd name="T66" fmla="*/ 2147483647 w 576"/>
              <a:gd name="T67" fmla="*/ 2147483647 h 379"/>
              <a:gd name="T68" fmla="*/ 2147483647 w 576"/>
              <a:gd name="T69" fmla="*/ 2147483647 h 379"/>
              <a:gd name="T70" fmla="*/ 2147483647 w 576"/>
              <a:gd name="T71" fmla="*/ 2147483647 h 379"/>
              <a:gd name="T72" fmla="*/ 2147483647 w 576"/>
              <a:gd name="T73" fmla="*/ 2147483647 h 379"/>
              <a:gd name="T74" fmla="*/ 2147483647 w 576"/>
              <a:gd name="T75" fmla="*/ 2147483647 h 379"/>
              <a:gd name="T76" fmla="*/ 2147483647 w 576"/>
              <a:gd name="T77" fmla="*/ 2147483647 h 379"/>
              <a:gd name="T78" fmla="*/ 2147483647 w 576"/>
              <a:gd name="T79" fmla="*/ 2147483647 h 379"/>
              <a:gd name="T80" fmla="*/ 2147483647 w 576"/>
              <a:gd name="T81" fmla="*/ 2147483647 h 379"/>
              <a:gd name="T82" fmla="*/ 2147483647 w 576"/>
              <a:gd name="T83" fmla="*/ 2147483647 h 379"/>
              <a:gd name="T84" fmla="*/ 2147483647 w 576"/>
              <a:gd name="T85" fmla="*/ 2147483647 h 379"/>
              <a:gd name="T86" fmla="*/ 2147483647 w 576"/>
              <a:gd name="T87" fmla="*/ 2147483647 h 379"/>
              <a:gd name="T88" fmla="*/ 2147483647 w 576"/>
              <a:gd name="T89" fmla="*/ 2147483647 h 379"/>
              <a:gd name="T90" fmla="*/ 2147483647 w 576"/>
              <a:gd name="T91" fmla="*/ 2147483647 h 379"/>
              <a:gd name="T92" fmla="*/ 2147483647 w 576"/>
              <a:gd name="T93" fmla="*/ 2147483647 h 379"/>
              <a:gd name="T94" fmla="*/ 2147483647 w 576"/>
              <a:gd name="T95" fmla="*/ 2147483647 h 379"/>
              <a:gd name="T96" fmla="*/ 2147483647 w 576"/>
              <a:gd name="T97" fmla="*/ 2147483647 h 379"/>
              <a:gd name="T98" fmla="*/ 2147483647 w 576"/>
              <a:gd name="T99" fmla="*/ 2147483647 h 379"/>
              <a:gd name="T100" fmla="*/ 2147483647 w 576"/>
              <a:gd name="T101" fmla="*/ 2147483647 h 379"/>
              <a:gd name="T102" fmla="*/ 2147483647 w 576"/>
              <a:gd name="T103" fmla="*/ 2147483647 h 379"/>
              <a:gd name="T104" fmla="*/ 2147483647 w 576"/>
              <a:gd name="T105" fmla="*/ 2147483647 h 379"/>
              <a:gd name="T106" fmla="*/ 2147483647 w 576"/>
              <a:gd name="T107" fmla="*/ 2147483647 h 379"/>
              <a:gd name="T108" fmla="*/ 2147483647 w 576"/>
              <a:gd name="T109" fmla="*/ 2147483647 h 379"/>
              <a:gd name="T110" fmla="*/ 2147483647 w 576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76"/>
              <a:gd name="T169" fmla="*/ 0 h 379"/>
              <a:gd name="T170" fmla="*/ 576 w 576"/>
              <a:gd name="T171" fmla="*/ 379 h 37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75" name="Freeform 425"/>
          <p:cNvSpPr>
            <a:spLocks/>
          </p:cNvSpPr>
          <p:nvPr/>
        </p:nvSpPr>
        <p:spPr bwMode="auto">
          <a:xfrm rot="20747712">
            <a:off x="4278496" y="1663765"/>
            <a:ext cx="812800" cy="896938"/>
          </a:xfrm>
          <a:custGeom>
            <a:avLst/>
            <a:gdLst>
              <a:gd name="T0" fmla="*/ 2147483647 w 1125"/>
              <a:gd name="T1" fmla="*/ 2147483647 h 2047"/>
              <a:gd name="T2" fmla="*/ 2147483647 w 1125"/>
              <a:gd name="T3" fmla="*/ 2147483647 h 2047"/>
              <a:gd name="T4" fmla="*/ 2147483647 w 1125"/>
              <a:gd name="T5" fmla="*/ 2147483647 h 2047"/>
              <a:gd name="T6" fmla="*/ 2147483647 w 1125"/>
              <a:gd name="T7" fmla="*/ 2147483647 h 2047"/>
              <a:gd name="T8" fmla="*/ 2147483647 w 1125"/>
              <a:gd name="T9" fmla="*/ 2147483647 h 2047"/>
              <a:gd name="T10" fmla="*/ 2147483647 w 1125"/>
              <a:gd name="T11" fmla="*/ 2147483647 h 2047"/>
              <a:gd name="T12" fmla="*/ 2147483647 w 1125"/>
              <a:gd name="T13" fmla="*/ 2147483647 h 2047"/>
              <a:gd name="T14" fmla="*/ 2147483647 w 1125"/>
              <a:gd name="T15" fmla="*/ 2147483647 h 2047"/>
              <a:gd name="T16" fmla="*/ 2147483647 w 1125"/>
              <a:gd name="T17" fmla="*/ 2147483647 h 2047"/>
              <a:gd name="T18" fmla="*/ 2147483647 w 1125"/>
              <a:gd name="T19" fmla="*/ 2147483647 h 2047"/>
              <a:gd name="T20" fmla="*/ 2147483647 w 1125"/>
              <a:gd name="T21" fmla="*/ 2147483647 h 2047"/>
              <a:gd name="T22" fmla="*/ 2147483647 w 1125"/>
              <a:gd name="T23" fmla="*/ 2147483647 h 2047"/>
              <a:gd name="T24" fmla="*/ 2147483647 w 1125"/>
              <a:gd name="T25" fmla="*/ 2147483647 h 2047"/>
              <a:gd name="T26" fmla="*/ 2147483647 w 1125"/>
              <a:gd name="T27" fmla="*/ 2147483647 h 2047"/>
              <a:gd name="T28" fmla="*/ 2147483647 w 1125"/>
              <a:gd name="T29" fmla="*/ 2147483647 h 2047"/>
              <a:gd name="T30" fmla="*/ 2147483647 w 1125"/>
              <a:gd name="T31" fmla="*/ 2147483647 h 2047"/>
              <a:gd name="T32" fmla="*/ 2147483647 w 1125"/>
              <a:gd name="T33" fmla="*/ 2147483647 h 2047"/>
              <a:gd name="T34" fmla="*/ 2147483647 w 1125"/>
              <a:gd name="T35" fmla="*/ 2147483647 h 2047"/>
              <a:gd name="T36" fmla="*/ 2147483647 w 1125"/>
              <a:gd name="T37" fmla="*/ 2147483647 h 2047"/>
              <a:gd name="T38" fmla="*/ 2147483647 w 1125"/>
              <a:gd name="T39" fmla="*/ 2147483647 h 2047"/>
              <a:gd name="T40" fmla="*/ 2147483647 w 1125"/>
              <a:gd name="T41" fmla="*/ 2147483647 h 2047"/>
              <a:gd name="T42" fmla="*/ 2147483647 w 1125"/>
              <a:gd name="T43" fmla="*/ 2147483647 h 2047"/>
              <a:gd name="T44" fmla="*/ 2147483647 w 1125"/>
              <a:gd name="T45" fmla="*/ 2147483647 h 2047"/>
              <a:gd name="T46" fmla="*/ 2147483647 w 1125"/>
              <a:gd name="T47" fmla="*/ 2147483647 h 2047"/>
              <a:gd name="T48" fmla="*/ 2147483647 w 1125"/>
              <a:gd name="T49" fmla="*/ 2147483647 h 2047"/>
              <a:gd name="T50" fmla="*/ 2147483647 w 1125"/>
              <a:gd name="T51" fmla="*/ 2147483647 h 2047"/>
              <a:gd name="T52" fmla="*/ 2147483647 w 1125"/>
              <a:gd name="T53" fmla="*/ 2147483647 h 2047"/>
              <a:gd name="T54" fmla="*/ 2147483647 w 1125"/>
              <a:gd name="T55" fmla="*/ 2147483647 h 2047"/>
              <a:gd name="T56" fmla="*/ 2147483647 w 1125"/>
              <a:gd name="T57" fmla="*/ 2147483647 h 2047"/>
              <a:gd name="T58" fmla="*/ 2147483647 w 1125"/>
              <a:gd name="T59" fmla="*/ 2147483647 h 2047"/>
              <a:gd name="T60" fmla="*/ 2147483647 w 1125"/>
              <a:gd name="T61" fmla="*/ 2147483647 h 2047"/>
              <a:gd name="T62" fmla="*/ 2147483647 w 1125"/>
              <a:gd name="T63" fmla="*/ 2147483647 h 2047"/>
              <a:gd name="T64" fmla="*/ 2147483647 w 1125"/>
              <a:gd name="T65" fmla="*/ 2147483647 h 2047"/>
              <a:gd name="T66" fmla="*/ 2147483647 w 1125"/>
              <a:gd name="T67" fmla="*/ 2147483647 h 2047"/>
              <a:gd name="T68" fmla="*/ 2147483647 w 1125"/>
              <a:gd name="T69" fmla="*/ 2147483647 h 2047"/>
              <a:gd name="T70" fmla="*/ 2147483647 w 1125"/>
              <a:gd name="T71" fmla="*/ 2147483647 h 2047"/>
              <a:gd name="T72" fmla="*/ 2147483647 w 1125"/>
              <a:gd name="T73" fmla="*/ 2147483647 h 2047"/>
              <a:gd name="T74" fmla="*/ 2147483647 w 1125"/>
              <a:gd name="T75" fmla="*/ 2147483647 h 2047"/>
              <a:gd name="T76" fmla="*/ 2147483647 w 1125"/>
              <a:gd name="T77" fmla="*/ 2147483647 h 2047"/>
              <a:gd name="T78" fmla="*/ 2147483647 w 1125"/>
              <a:gd name="T79" fmla="*/ 2147483647 h 2047"/>
              <a:gd name="T80" fmla="*/ 2147483647 w 1125"/>
              <a:gd name="T81" fmla="*/ 2147483647 h 2047"/>
              <a:gd name="T82" fmla="*/ 2147483647 w 1125"/>
              <a:gd name="T83" fmla="*/ 2147483647 h 2047"/>
              <a:gd name="T84" fmla="*/ 2147483647 w 1125"/>
              <a:gd name="T85" fmla="*/ 2147483647 h 2047"/>
              <a:gd name="T86" fmla="*/ 2147483647 w 1125"/>
              <a:gd name="T87" fmla="*/ 2147483647 h 2047"/>
              <a:gd name="T88" fmla="*/ 2147483647 w 1125"/>
              <a:gd name="T89" fmla="*/ 2147483647 h 2047"/>
              <a:gd name="T90" fmla="*/ 2147483647 w 1125"/>
              <a:gd name="T91" fmla="*/ 2147483647 h 2047"/>
              <a:gd name="T92" fmla="*/ 2147483647 w 1125"/>
              <a:gd name="T93" fmla="*/ 2147483647 h 2047"/>
              <a:gd name="T94" fmla="*/ 2147483647 w 1125"/>
              <a:gd name="T95" fmla="*/ 2147483647 h 2047"/>
              <a:gd name="T96" fmla="*/ 2147483647 w 1125"/>
              <a:gd name="T97" fmla="*/ 2147483647 h 2047"/>
              <a:gd name="T98" fmla="*/ 2147483647 w 1125"/>
              <a:gd name="T99" fmla="*/ 2147483647 h 2047"/>
              <a:gd name="T100" fmla="*/ 2147483647 w 1125"/>
              <a:gd name="T101" fmla="*/ 2147483647 h 2047"/>
              <a:gd name="T102" fmla="*/ 2147483647 w 1125"/>
              <a:gd name="T103" fmla="*/ 2147483647 h 2047"/>
              <a:gd name="T104" fmla="*/ 2147483647 w 1125"/>
              <a:gd name="T105" fmla="*/ 2147483647 h 2047"/>
              <a:gd name="T106" fmla="*/ 2147483647 w 1125"/>
              <a:gd name="T107" fmla="*/ 2147483647 h 2047"/>
              <a:gd name="T108" fmla="*/ 2147483647 w 1125"/>
              <a:gd name="T109" fmla="*/ 2147483647 h 2047"/>
              <a:gd name="T110" fmla="*/ 2147483647 w 1125"/>
              <a:gd name="T111" fmla="*/ 2147483647 h 2047"/>
              <a:gd name="T112" fmla="*/ 2147483647 w 1125"/>
              <a:gd name="T113" fmla="*/ 2147483647 h 2047"/>
              <a:gd name="T114" fmla="*/ 2147483647 w 1125"/>
              <a:gd name="T115" fmla="*/ 2147483647 h 2047"/>
              <a:gd name="T116" fmla="*/ 2147483647 w 1125"/>
              <a:gd name="T117" fmla="*/ 2147483647 h 2047"/>
              <a:gd name="T118" fmla="*/ 2147483647 w 1125"/>
              <a:gd name="T119" fmla="*/ 2147483647 h 2047"/>
              <a:gd name="T120" fmla="*/ 2147483647 w 1125"/>
              <a:gd name="T121" fmla="*/ 2147483647 h 2047"/>
              <a:gd name="T122" fmla="*/ 2147483647 w 1125"/>
              <a:gd name="T123" fmla="*/ 2147483647 h 2047"/>
              <a:gd name="T124" fmla="*/ 2147483647 w 1125"/>
              <a:gd name="T125" fmla="*/ 2147483647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25"/>
              <a:gd name="T190" fmla="*/ 0 h 2047"/>
              <a:gd name="T191" fmla="*/ 1125 w 1125"/>
              <a:gd name="T192" fmla="*/ 2047 h 204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76" name="Freeform 426"/>
          <p:cNvSpPr>
            <a:spLocks/>
          </p:cNvSpPr>
          <p:nvPr/>
        </p:nvSpPr>
        <p:spPr bwMode="auto">
          <a:xfrm>
            <a:off x="3311710" y="1905066"/>
            <a:ext cx="41275" cy="36513"/>
          </a:xfrm>
          <a:custGeom>
            <a:avLst/>
            <a:gdLst>
              <a:gd name="T0" fmla="*/ 2147483647 w 40"/>
              <a:gd name="T1" fmla="*/ 2147483647 h 36"/>
              <a:gd name="T2" fmla="*/ 2147483647 w 40"/>
              <a:gd name="T3" fmla="*/ 2147483647 h 36"/>
              <a:gd name="T4" fmla="*/ 2147483647 w 40"/>
              <a:gd name="T5" fmla="*/ 2147483647 h 36"/>
              <a:gd name="T6" fmla="*/ 2147483647 w 40"/>
              <a:gd name="T7" fmla="*/ 2147483647 h 36"/>
              <a:gd name="T8" fmla="*/ 2147483647 w 40"/>
              <a:gd name="T9" fmla="*/ 2147483647 h 36"/>
              <a:gd name="T10" fmla="*/ 2147483647 w 40"/>
              <a:gd name="T11" fmla="*/ 2147483647 h 36"/>
              <a:gd name="T12" fmla="*/ 2147483647 w 40"/>
              <a:gd name="T13" fmla="*/ 2147483647 h 36"/>
              <a:gd name="T14" fmla="*/ 2147483647 w 40"/>
              <a:gd name="T15" fmla="*/ 2147483647 h 36"/>
              <a:gd name="T16" fmla="*/ 2147483647 w 40"/>
              <a:gd name="T17" fmla="*/ 2147483647 h 36"/>
              <a:gd name="T18" fmla="*/ 2147483647 w 40"/>
              <a:gd name="T19" fmla="*/ 2147483647 h 36"/>
              <a:gd name="T20" fmla="*/ 2147483647 w 40"/>
              <a:gd name="T21" fmla="*/ 2147483647 h 36"/>
              <a:gd name="T22" fmla="*/ 2147483647 w 40"/>
              <a:gd name="T23" fmla="*/ 2147483647 h 36"/>
              <a:gd name="T24" fmla="*/ 2147483647 w 40"/>
              <a:gd name="T25" fmla="*/ 2147483647 h 36"/>
              <a:gd name="T26" fmla="*/ 2147483647 w 40"/>
              <a:gd name="T27" fmla="*/ 2147483647 h 36"/>
              <a:gd name="T28" fmla="*/ 0 w 40"/>
              <a:gd name="T29" fmla="*/ 2147483647 h 36"/>
              <a:gd name="T30" fmla="*/ 2147483647 w 40"/>
              <a:gd name="T31" fmla="*/ 2147483647 h 36"/>
              <a:gd name="T32" fmla="*/ 2147483647 w 40"/>
              <a:gd name="T33" fmla="*/ 2147483647 h 36"/>
              <a:gd name="T34" fmla="*/ 2147483647 w 40"/>
              <a:gd name="T35" fmla="*/ 2147483647 h 36"/>
              <a:gd name="T36" fmla="*/ 2147483647 w 40"/>
              <a:gd name="T37" fmla="*/ 2147483647 h 36"/>
              <a:gd name="T38" fmla="*/ 2147483647 w 40"/>
              <a:gd name="T39" fmla="*/ 0 h 36"/>
              <a:gd name="T40" fmla="*/ 2147483647 w 40"/>
              <a:gd name="T41" fmla="*/ 2147483647 h 36"/>
              <a:gd name="T42" fmla="*/ 2147483647 w 40"/>
              <a:gd name="T43" fmla="*/ 2147483647 h 36"/>
              <a:gd name="T44" fmla="*/ 2147483647 w 40"/>
              <a:gd name="T45" fmla="*/ 2147483647 h 36"/>
              <a:gd name="T46" fmla="*/ 2147483647 w 40"/>
              <a:gd name="T47" fmla="*/ 2147483647 h 36"/>
              <a:gd name="T48" fmla="*/ 2147483647 w 40"/>
              <a:gd name="T49" fmla="*/ 2147483647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0"/>
              <a:gd name="T76" fmla="*/ 0 h 36"/>
              <a:gd name="T77" fmla="*/ 40 w 40"/>
              <a:gd name="T78" fmla="*/ 36 h 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77" name="Freeform 427"/>
          <p:cNvSpPr>
            <a:spLocks/>
          </p:cNvSpPr>
          <p:nvPr/>
        </p:nvSpPr>
        <p:spPr bwMode="auto">
          <a:xfrm>
            <a:off x="3664134" y="2200341"/>
            <a:ext cx="0" cy="4763"/>
          </a:xfrm>
          <a:custGeom>
            <a:avLst/>
            <a:gdLst>
              <a:gd name="T0" fmla="*/ 0 w 1"/>
              <a:gd name="T1" fmla="*/ 2147483647 h 4"/>
              <a:gd name="T2" fmla="*/ 0 w 1"/>
              <a:gd name="T3" fmla="*/ 2147483647 h 4"/>
              <a:gd name="T4" fmla="*/ 0 w 1"/>
              <a:gd name="T5" fmla="*/ 2147483647 h 4"/>
              <a:gd name="T6" fmla="*/ 0 w 1"/>
              <a:gd name="T7" fmla="*/ 0 h 4"/>
              <a:gd name="T8" fmla="*/ 0 w 1"/>
              <a:gd name="T9" fmla="*/ 0 h 4"/>
              <a:gd name="T10" fmla="*/ 0 w 1"/>
              <a:gd name="T11" fmla="*/ 2147483647 h 4"/>
              <a:gd name="T12" fmla="*/ 0 w 1"/>
              <a:gd name="T13" fmla="*/ 2147483647 h 4"/>
              <a:gd name="T14" fmla="*/ 0 w 1"/>
              <a:gd name="T15" fmla="*/ 2147483647 h 4"/>
              <a:gd name="T16" fmla="*/ 0 w 1"/>
              <a:gd name="T17" fmla="*/ 2147483647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"/>
              <a:gd name="T28" fmla="*/ 0 h 4"/>
              <a:gd name="T29" fmla="*/ 0 w 1"/>
              <a:gd name="T30" fmla="*/ 4 h 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78" name="Freeform 428"/>
          <p:cNvSpPr>
            <a:spLocks/>
          </p:cNvSpPr>
          <p:nvPr/>
        </p:nvSpPr>
        <p:spPr bwMode="auto">
          <a:xfrm>
            <a:off x="4021322" y="2233678"/>
            <a:ext cx="3175" cy="6350"/>
          </a:xfrm>
          <a:custGeom>
            <a:avLst/>
            <a:gdLst>
              <a:gd name="T0" fmla="*/ 2147483647 w 5"/>
              <a:gd name="T1" fmla="*/ 2147483647 h 8"/>
              <a:gd name="T2" fmla="*/ 2147483647 w 5"/>
              <a:gd name="T3" fmla="*/ 2147483647 h 8"/>
              <a:gd name="T4" fmla="*/ 2147483647 w 5"/>
              <a:gd name="T5" fmla="*/ 2147483647 h 8"/>
              <a:gd name="T6" fmla="*/ 2147483647 w 5"/>
              <a:gd name="T7" fmla="*/ 2147483647 h 8"/>
              <a:gd name="T8" fmla="*/ 2147483647 w 5"/>
              <a:gd name="T9" fmla="*/ 0 h 8"/>
              <a:gd name="T10" fmla="*/ 0 w 5"/>
              <a:gd name="T11" fmla="*/ 0 h 8"/>
              <a:gd name="T12" fmla="*/ 0 w 5"/>
              <a:gd name="T13" fmla="*/ 2147483647 h 8"/>
              <a:gd name="T14" fmla="*/ 2147483647 w 5"/>
              <a:gd name="T15" fmla="*/ 2147483647 h 8"/>
              <a:gd name="T16" fmla="*/ 2147483647 w 5"/>
              <a:gd name="T17" fmla="*/ 2147483647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"/>
              <a:gd name="T28" fmla="*/ 0 h 8"/>
              <a:gd name="T29" fmla="*/ 5 w 5"/>
              <a:gd name="T30" fmla="*/ 8 h 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79" name="Freeform 429"/>
          <p:cNvSpPr>
            <a:spLocks/>
          </p:cNvSpPr>
          <p:nvPr/>
        </p:nvSpPr>
        <p:spPr bwMode="auto">
          <a:xfrm>
            <a:off x="3670485" y="1816165"/>
            <a:ext cx="14287" cy="14288"/>
          </a:xfrm>
          <a:custGeom>
            <a:avLst/>
            <a:gdLst>
              <a:gd name="T0" fmla="*/ 2147483647 w 14"/>
              <a:gd name="T1" fmla="*/ 2147483647 h 15"/>
              <a:gd name="T2" fmla="*/ 2147483647 w 14"/>
              <a:gd name="T3" fmla="*/ 2147483647 h 15"/>
              <a:gd name="T4" fmla="*/ 2147483647 w 14"/>
              <a:gd name="T5" fmla="*/ 2147483647 h 15"/>
              <a:gd name="T6" fmla="*/ 2147483647 w 14"/>
              <a:gd name="T7" fmla="*/ 2147483647 h 15"/>
              <a:gd name="T8" fmla="*/ 2147483647 w 14"/>
              <a:gd name="T9" fmla="*/ 2147483647 h 15"/>
              <a:gd name="T10" fmla="*/ 2147483647 w 14"/>
              <a:gd name="T11" fmla="*/ 2147483647 h 15"/>
              <a:gd name="T12" fmla="*/ 2147483647 w 14"/>
              <a:gd name="T13" fmla="*/ 2147483647 h 15"/>
              <a:gd name="T14" fmla="*/ 2147483647 w 14"/>
              <a:gd name="T15" fmla="*/ 2147483647 h 15"/>
              <a:gd name="T16" fmla="*/ 2147483647 w 14"/>
              <a:gd name="T17" fmla="*/ 0 h 15"/>
              <a:gd name="T18" fmla="*/ 2147483647 w 14"/>
              <a:gd name="T19" fmla="*/ 2147483647 h 15"/>
              <a:gd name="T20" fmla="*/ 2147483647 w 14"/>
              <a:gd name="T21" fmla="*/ 2147483647 h 15"/>
              <a:gd name="T22" fmla="*/ 2147483647 w 14"/>
              <a:gd name="T23" fmla="*/ 2147483647 h 15"/>
              <a:gd name="T24" fmla="*/ 0 w 14"/>
              <a:gd name="T25" fmla="*/ 2147483647 h 15"/>
              <a:gd name="T26" fmla="*/ 2147483647 w 14"/>
              <a:gd name="T27" fmla="*/ 2147483647 h 15"/>
              <a:gd name="T28" fmla="*/ 2147483647 w 14"/>
              <a:gd name="T29" fmla="*/ 2147483647 h 15"/>
              <a:gd name="T30" fmla="*/ 2147483647 w 14"/>
              <a:gd name="T31" fmla="*/ 2147483647 h 15"/>
              <a:gd name="T32" fmla="*/ 2147483647 w 14"/>
              <a:gd name="T33" fmla="*/ 2147483647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"/>
              <a:gd name="T52" fmla="*/ 0 h 15"/>
              <a:gd name="T53" fmla="*/ 14 w 14"/>
              <a:gd name="T54" fmla="*/ 15 h 1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80" name="Freeform 430"/>
          <p:cNvSpPr>
            <a:spLocks/>
          </p:cNvSpPr>
          <p:nvPr/>
        </p:nvSpPr>
        <p:spPr bwMode="auto">
          <a:xfrm>
            <a:off x="3857809" y="2284478"/>
            <a:ext cx="144462" cy="120650"/>
          </a:xfrm>
          <a:custGeom>
            <a:avLst/>
            <a:gdLst>
              <a:gd name="T0" fmla="*/ 2147483647 w 135"/>
              <a:gd name="T1" fmla="*/ 2147483647 h 119"/>
              <a:gd name="T2" fmla="*/ 2147483647 w 135"/>
              <a:gd name="T3" fmla="*/ 2147483647 h 119"/>
              <a:gd name="T4" fmla="*/ 2147483647 w 135"/>
              <a:gd name="T5" fmla="*/ 2147483647 h 119"/>
              <a:gd name="T6" fmla="*/ 2147483647 w 135"/>
              <a:gd name="T7" fmla="*/ 2147483647 h 119"/>
              <a:gd name="T8" fmla="*/ 2147483647 w 135"/>
              <a:gd name="T9" fmla="*/ 2147483647 h 119"/>
              <a:gd name="T10" fmla="*/ 2147483647 w 135"/>
              <a:gd name="T11" fmla="*/ 2147483647 h 119"/>
              <a:gd name="T12" fmla="*/ 2147483647 w 135"/>
              <a:gd name="T13" fmla="*/ 2147483647 h 119"/>
              <a:gd name="T14" fmla="*/ 2147483647 w 135"/>
              <a:gd name="T15" fmla="*/ 2147483647 h 119"/>
              <a:gd name="T16" fmla="*/ 2147483647 w 135"/>
              <a:gd name="T17" fmla="*/ 2147483647 h 119"/>
              <a:gd name="T18" fmla="*/ 2147483647 w 135"/>
              <a:gd name="T19" fmla="*/ 2147483647 h 119"/>
              <a:gd name="T20" fmla="*/ 2147483647 w 135"/>
              <a:gd name="T21" fmla="*/ 2147483647 h 119"/>
              <a:gd name="T22" fmla="*/ 2147483647 w 135"/>
              <a:gd name="T23" fmla="*/ 2147483647 h 119"/>
              <a:gd name="T24" fmla="*/ 2147483647 w 135"/>
              <a:gd name="T25" fmla="*/ 2147483647 h 119"/>
              <a:gd name="T26" fmla="*/ 2147483647 w 135"/>
              <a:gd name="T27" fmla="*/ 2147483647 h 119"/>
              <a:gd name="T28" fmla="*/ 2147483647 w 135"/>
              <a:gd name="T29" fmla="*/ 2147483647 h 119"/>
              <a:gd name="T30" fmla="*/ 2147483647 w 135"/>
              <a:gd name="T31" fmla="*/ 2147483647 h 119"/>
              <a:gd name="T32" fmla="*/ 2147483647 w 135"/>
              <a:gd name="T33" fmla="*/ 2147483647 h 119"/>
              <a:gd name="T34" fmla="*/ 2147483647 w 135"/>
              <a:gd name="T35" fmla="*/ 2147483647 h 119"/>
              <a:gd name="T36" fmla="*/ 2147483647 w 135"/>
              <a:gd name="T37" fmla="*/ 2147483647 h 119"/>
              <a:gd name="T38" fmla="*/ 2147483647 w 135"/>
              <a:gd name="T39" fmla="*/ 2147483647 h 119"/>
              <a:gd name="T40" fmla="*/ 2147483647 w 135"/>
              <a:gd name="T41" fmla="*/ 2147483647 h 119"/>
              <a:gd name="T42" fmla="*/ 2147483647 w 135"/>
              <a:gd name="T43" fmla="*/ 2147483647 h 119"/>
              <a:gd name="T44" fmla="*/ 2147483647 w 135"/>
              <a:gd name="T45" fmla="*/ 2147483647 h 119"/>
              <a:gd name="T46" fmla="*/ 2147483647 w 135"/>
              <a:gd name="T47" fmla="*/ 2147483647 h 119"/>
              <a:gd name="T48" fmla="*/ 2147483647 w 135"/>
              <a:gd name="T49" fmla="*/ 2147483647 h 119"/>
              <a:gd name="T50" fmla="*/ 2147483647 w 135"/>
              <a:gd name="T51" fmla="*/ 2147483647 h 119"/>
              <a:gd name="T52" fmla="*/ 2147483647 w 135"/>
              <a:gd name="T53" fmla="*/ 2147483647 h 119"/>
              <a:gd name="T54" fmla="*/ 2147483647 w 135"/>
              <a:gd name="T55" fmla="*/ 2147483647 h 119"/>
              <a:gd name="T56" fmla="*/ 2147483647 w 135"/>
              <a:gd name="T57" fmla="*/ 2147483647 h 119"/>
              <a:gd name="T58" fmla="*/ 2147483647 w 135"/>
              <a:gd name="T59" fmla="*/ 2147483647 h 119"/>
              <a:gd name="T60" fmla="*/ 2147483647 w 135"/>
              <a:gd name="T61" fmla="*/ 2147483647 h 119"/>
              <a:gd name="T62" fmla="*/ 2147483647 w 135"/>
              <a:gd name="T63" fmla="*/ 2147483647 h 119"/>
              <a:gd name="T64" fmla="*/ 2147483647 w 135"/>
              <a:gd name="T65" fmla="*/ 2147483647 h 119"/>
              <a:gd name="T66" fmla="*/ 2147483647 w 135"/>
              <a:gd name="T67" fmla="*/ 2147483647 h 119"/>
              <a:gd name="T68" fmla="*/ 2147483647 w 135"/>
              <a:gd name="T69" fmla="*/ 2147483647 h 119"/>
              <a:gd name="T70" fmla="*/ 2147483647 w 135"/>
              <a:gd name="T71" fmla="*/ 2147483647 h 119"/>
              <a:gd name="T72" fmla="*/ 2147483647 w 135"/>
              <a:gd name="T73" fmla="*/ 2147483647 h 119"/>
              <a:gd name="T74" fmla="*/ 2147483647 w 135"/>
              <a:gd name="T75" fmla="*/ 2147483647 h 119"/>
              <a:gd name="T76" fmla="*/ 2147483647 w 135"/>
              <a:gd name="T77" fmla="*/ 2147483647 h 119"/>
              <a:gd name="T78" fmla="*/ 2147483647 w 135"/>
              <a:gd name="T79" fmla="*/ 2147483647 h 119"/>
              <a:gd name="T80" fmla="*/ 2147483647 w 135"/>
              <a:gd name="T81" fmla="*/ 2147483647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35"/>
              <a:gd name="T124" fmla="*/ 0 h 119"/>
              <a:gd name="T125" fmla="*/ 135 w 135"/>
              <a:gd name="T126" fmla="*/ 119 h 11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81" name="Freeform 431"/>
          <p:cNvSpPr>
            <a:spLocks/>
          </p:cNvSpPr>
          <p:nvPr/>
        </p:nvSpPr>
        <p:spPr bwMode="auto">
          <a:xfrm>
            <a:off x="3741921" y="1922528"/>
            <a:ext cx="598488" cy="400050"/>
          </a:xfrm>
          <a:custGeom>
            <a:avLst/>
            <a:gdLst>
              <a:gd name="T0" fmla="*/ 2147483647 w 556"/>
              <a:gd name="T1" fmla="*/ 2147483647 h 395"/>
              <a:gd name="T2" fmla="*/ 2147483647 w 556"/>
              <a:gd name="T3" fmla="*/ 2147483647 h 395"/>
              <a:gd name="T4" fmla="*/ 2147483647 w 556"/>
              <a:gd name="T5" fmla="*/ 2147483647 h 395"/>
              <a:gd name="T6" fmla="*/ 2147483647 w 556"/>
              <a:gd name="T7" fmla="*/ 2147483647 h 395"/>
              <a:gd name="T8" fmla="*/ 2147483647 w 556"/>
              <a:gd name="T9" fmla="*/ 2147483647 h 395"/>
              <a:gd name="T10" fmla="*/ 2147483647 w 556"/>
              <a:gd name="T11" fmla="*/ 2147483647 h 395"/>
              <a:gd name="T12" fmla="*/ 2147483647 w 556"/>
              <a:gd name="T13" fmla="*/ 2147483647 h 395"/>
              <a:gd name="T14" fmla="*/ 2147483647 w 556"/>
              <a:gd name="T15" fmla="*/ 2147483647 h 395"/>
              <a:gd name="T16" fmla="*/ 2147483647 w 556"/>
              <a:gd name="T17" fmla="*/ 2147483647 h 395"/>
              <a:gd name="T18" fmla="*/ 2147483647 w 556"/>
              <a:gd name="T19" fmla="*/ 2147483647 h 395"/>
              <a:gd name="T20" fmla="*/ 2147483647 w 556"/>
              <a:gd name="T21" fmla="*/ 2147483647 h 395"/>
              <a:gd name="T22" fmla="*/ 2147483647 w 556"/>
              <a:gd name="T23" fmla="*/ 2147483647 h 395"/>
              <a:gd name="T24" fmla="*/ 2147483647 w 556"/>
              <a:gd name="T25" fmla="*/ 2147483647 h 395"/>
              <a:gd name="T26" fmla="*/ 2147483647 w 556"/>
              <a:gd name="T27" fmla="*/ 2147483647 h 395"/>
              <a:gd name="T28" fmla="*/ 2147483647 w 556"/>
              <a:gd name="T29" fmla="*/ 2147483647 h 395"/>
              <a:gd name="T30" fmla="*/ 2147483647 w 556"/>
              <a:gd name="T31" fmla="*/ 2147483647 h 395"/>
              <a:gd name="T32" fmla="*/ 2147483647 w 556"/>
              <a:gd name="T33" fmla="*/ 2147483647 h 395"/>
              <a:gd name="T34" fmla="*/ 2147483647 w 556"/>
              <a:gd name="T35" fmla="*/ 2147483647 h 395"/>
              <a:gd name="T36" fmla="*/ 2147483647 w 556"/>
              <a:gd name="T37" fmla="*/ 2147483647 h 395"/>
              <a:gd name="T38" fmla="*/ 2147483647 w 556"/>
              <a:gd name="T39" fmla="*/ 2147483647 h 395"/>
              <a:gd name="T40" fmla="*/ 2147483647 w 556"/>
              <a:gd name="T41" fmla="*/ 2147483647 h 395"/>
              <a:gd name="T42" fmla="*/ 2147483647 w 556"/>
              <a:gd name="T43" fmla="*/ 2147483647 h 395"/>
              <a:gd name="T44" fmla="*/ 2147483647 w 556"/>
              <a:gd name="T45" fmla="*/ 2147483647 h 395"/>
              <a:gd name="T46" fmla="*/ 2147483647 w 556"/>
              <a:gd name="T47" fmla="*/ 2147483647 h 395"/>
              <a:gd name="T48" fmla="*/ 2147483647 w 556"/>
              <a:gd name="T49" fmla="*/ 2147483647 h 395"/>
              <a:gd name="T50" fmla="*/ 0 w 556"/>
              <a:gd name="T51" fmla="*/ 2147483647 h 395"/>
              <a:gd name="T52" fmla="*/ 2147483647 w 556"/>
              <a:gd name="T53" fmla="*/ 2147483647 h 395"/>
              <a:gd name="T54" fmla="*/ 2147483647 w 556"/>
              <a:gd name="T55" fmla="*/ 2147483647 h 395"/>
              <a:gd name="T56" fmla="*/ 2147483647 w 556"/>
              <a:gd name="T57" fmla="*/ 2147483647 h 395"/>
              <a:gd name="T58" fmla="*/ 2147483647 w 556"/>
              <a:gd name="T59" fmla="*/ 2147483647 h 395"/>
              <a:gd name="T60" fmla="*/ 2147483647 w 556"/>
              <a:gd name="T61" fmla="*/ 2147483647 h 395"/>
              <a:gd name="T62" fmla="*/ 2147483647 w 556"/>
              <a:gd name="T63" fmla="*/ 2147483647 h 395"/>
              <a:gd name="T64" fmla="*/ 2147483647 w 556"/>
              <a:gd name="T65" fmla="*/ 2147483647 h 395"/>
              <a:gd name="T66" fmla="*/ 2147483647 w 556"/>
              <a:gd name="T67" fmla="*/ 2147483647 h 395"/>
              <a:gd name="T68" fmla="*/ 2147483647 w 556"/>
              <a:gd name="T69" fmla="*/ 2147483647 h 395"/>
              <a:gd name="T70" fmla="*/ 2147483647 w 556"/>
              <a:gd name="T71" fmla="*/ 2147483647 h 395"/>
              <a:gd name="T72" fmla="*/ 2147483647 w 556"/>
              <a:gd name="T73" fmla="*/ 2147483647 h 395"/>
              <a:gd name="T74" fmla="*/ 2147483647 w 556"/>
              <a:gd name="T75" fmla="*/ 2147483647 h 395"/>
              <a:gd name="T76" fmla="*/ 2147483647 w 556"/>
              <a:gd name="T77" fmla="*/ 2147483647 h 395"/>
              <a:gd name="T78" fmla="*/ 2147483647 w 556"/>
              <a:gd name="T79" fmla="*/ 2147483647 h 395"/>
              <a:gd name="T80" fmla="*/ 2147483647 w 556"/>
              <a:gd name="T81" fmla="*/ 2147483647 h 395"/>
              <a:gd name="T82" fmla="*/ 2147483647 w 556"/>
              <a:gd name="T83" fmla="*/ 2147483647 h 395"/>
              <a:gd name="T84" fmla="*/ 2147483647 w 556"/>
              <a:gd name="T85" fmla="*/ 2147483647 h 395"/>
              <a:gd name="T86" fmla="*/ 2147483647 w 556"/>
              <a:gd name="T87" fmla="*/ 2147483647 h 395"/>
              <a:gd name="T88" fmla="*/ 2147483647 w 556"/>
              <a:gd name="T89" fmla="*/ 2147483647 h 395"/>
              <a:gd name="T90" fmla="*/ 2147483647 w 556"/>
              <a:gd name="T91" fmla="*/ 2147483647 h 395"/>
              <a:gd name="T92" fmla="*/ 2147483647 w 556"/>
              <a:gd name="T93" fmla="*/ 2147483647 h 395"/>
              <a:gd name="T94" fmla="*/ 2147483647 w 556"/>
              <a:gd name="T95" fmla="*/ 2147483647 h 395"/>
              <a:gd name="T96" fmla="*/ 2147483647 w 556"/>
              <a:gd name="T97" fmla="*/ 2147483647 h 395"/>
              <a:gd name="T98" fmla="*/ 2147483647 w 556"/>
              <a:gd name="T99" fmla="*/ 2147483647 h 395"/>
              <a:gd name="T100" fmla="*/ 2147483647 w 556"/>
              <a:gd name="T101" fmla="*/ 2147483647 h 395"/>
              <a:gd name="T102" fmla="*/ 2147483647 w 556"/>
              <a:gd name="T103" fmla="*/ 2147483647 h 395"/>
              <a:gd name="T104" fmla="*/ 2147483647 w 556"/>
              <a:gd name="T105" fmla="*/ 2147483647 h 395"/>
              <a:gd name="T106" fmla="*/ 2147483647 w 556"/>
              <a:gd name="T107" fmla="*/ 2147483647 h 395"/>
              <a:gd name="T108" fmla="*/ 2147483647 w 556"/>
              <a:gd name="T109" fmla="*/ 2147483647 h 395"/>
              <a:gd name="T110" fmla="*/ 2147483647 w 556"/>
              <a:gd name="T111" fmla="*/ 2147483647 h 395"/>
              <a:gd name="T112" fmla="*/ 2147483647 w 556"/>
              <a:gd name="T113" fmla="*/ 2147483647 h 395"/>
              <a:gd name="T114" fmla="*/ 2147483647 w 556"/>
              <a:gd name="T115" fmla="*/ 2147483647 h 395"/>
              <a:gd name="T116" fmla="*/ 2147483647 w 556"/>
              <a:gd name="T117" fmla="*/ 2147483647 h 395"/>
              <a:gd name="T118" fmla="*/ 2147483647 w 556"/>
              <a:gd name="T119" fmla="*/ 2147483647 h 395"/>
              <a:gd name="T120" fmla="*/ 2147483647 w 556"/>
              <a:gd name="T121" fmla="*/ 2147483647 h 395"/>
              <a:gd name="T122" fmla="*/ 2147483647 w 556"/>
              <a:gd name="T123" fmla="*/ 2147483647 h 395"/>
              <a:gd name="T124" fmla="*/ 2147483647 w 556"/>
              <a:gd name="T125" fmla="*/ 2147483647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56"/>
              <a:gd name="T190" fmla="*/ 0 h 395"/>
              <a:gd name="T191" fmla="*/ 556 w 556"/>
              <a:gd name="T192" fmla="*/ 395 h 39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82" name="Freeform 432"/>
          <p:cNvSpPr>
            <a:spLocks/>
          </p:cNvSpPr>
          <p:nvPr/>
        </p:nvSpPr>
        <p:spPr bwMode="auto">
          <a:xfrm>
            <a:off x="3224396" y="1855853"/>
            <a:ext cx="158750" cy="146050"/>
          </a:xfrm>
          <a:custGeom>
            <a:avLst/>
            <a:gdLst>
              <a:gd name="T0" fmla="*/ 2147483647 w 148"/>
              <a:gd name="T1" fmla="*/ 2147483647 h 146"/>
              <a:gd name="T2" fmla="*/ 2147483647 w 148"/>
              <a:gd name="T3" fmla="*/ 2147483647 h 146"/>
              <a:gd name="T4" fmla="*/ 2147483647 w 148"/>
              <a:gd name="T5" fmla="*/ 2147483647 h 146"/>
              <a:gd name="T6" fmla="*/ 2147483647 w 148"/>
              <a:gd name="T7" fmla="*/ 2147483647 h 146"/>
              <a:gd name="T8" fmla="*/ 2147483647 w 148"/>
              <a:gd name="T9" fmla="*/ 2147483647 h 146"/>
              <a:gd name="T10" fmla="*/ 2147483647 w 148"/>
              <a:gd name="T11" fmla="*/ 2147483647 h 146"/>
              <a:gd name="T12" fmla="*/ 2147483647 w 148"/>
              <a:gd name="T13" fmla="*/ 2147483647 h 146"/>
              <a:gd name="T14" fmla="*/ 2147483647 w 148"/>
              <a:gd name="T15" fmla="*/ 2147483647 h 146"/>
              <a:gd name="T16" fmla="*/ 2147483647 w 148"/>
              <a:gd name="T17" fmla="*/ 2147483647 h 146"/>
              <a:gd name="T18" fmla="*/ 2147483647 w 148"/>
              <a:gd name="T19" fmla="*/ 0 h 146"/>
              <a:gd name="T20" fmla="*/ 2147483647 w 148"/>
              <a:gd name="T21" fmla="*/ 2147483647 h 146"/>
              <a:gd name="T22" fmla="*/ 2147483647 w 148"/>
              <a:gd name="T23" fmla="*/ 2147483647 h 146"/>
              <a:gd name="T24" fmla="*/ 2147483647 w 148"/>
              <a:gd name="T25" fmla="*/ 2147483647 h 146"/>
              <a:gd name="T26" fmla="*/ 2147483647 w 148"/>
              <a:gd name="T27" fmla="*/ 2147483647 h 146"/>
              <a:gd name="T28" fmla="*/ 2147483647 w 148"/>
              <a:gd name="T29" fmla="*/ 2147483647 h 146"/>
              <a:gd name="T30" fmla="*/ 2147483647 w 148"/>
              <a:gd name="T31" fmla="*/ 2147483647 h 146"/>
              <a:gd name="T32" fmla="*/ 2147483647 w 148"/>
              <a:gd name="T33" fmla="*/ 2147483647 h 146"/>
              <a:gd name="T34" fmla="*/ 2147483647 w 148"/>
              <a:gd name="T35" fmla="*/ 2147483647 h 146"/>
              <a:gd name="T36" fmla="*/ 2147483647 w 148"/>
              <a:gd name="T37" fmla="*/ 2147483647 h 146"/>
              <a:gd name="T38" fmla="*/ 2147483647 w 148"/>
              <a:gd name="T39" fmla="*/ 2147483647 h 146"/>
              <a:gd name="T40" fmla="*/ 2147483647 w 148"/>
              <a:gd name="T41" fmla="*/ 2147483647 h 146"/>
              <a:gd name="T42" fmla="*/ 2147483647 w 148"/>
              <a:gd name="T43" fmla="*/ 2147483647 h 146"/>
              <a:gd name="T44" fmla="*/ 2147483647 w 148"/>
              <a:gd name="T45" fmla="*/ 2147483647 h 146"/>
              <a:gd name="T46" fmla="*/ 2147483647 w 148"/>
              <a:gd name="T47" fmla="*/ 2147483647 h 146"/>
              <a:gd name="T48" fmla="*/ 2147483647 w 148"/>
              <a:gd name="T49" fmla="*/ 2147483647 h 146"/>
              <a:gd name="T50" fmla="*/ 2147483647 w 148"/>
              <a:gd name="T51" fmla="*/ 2147483647 h 146"/>
              <a:gd name="T52" fmla="*/ 2147483647 w 148"/>
              <a:gd name="T53" fmla="*/ 2147483647 h 146"/>
              <a:gd name="T54" fmla="*/ 2147483647 w 148"/>
              <a:gd name="T55" fmla="*/ 2147483647 h 146"/>
              <a:gd name="T56" fmla="*/ 2147483647 w 148"/>
              <a:gd name="T57" fmla="*/ 2147483647 h 146"/>
              <a:gd name="T58" fmla="*/ 2147483647 w 148"/>
              <a:gd name="T59" fmla="*/ 2147483647 h 146"/>
              <a:gd name="T60" fmla="*/ 2147483647 w 148"/>
              <a:gd name="T61" fmla="*/ 2147483647 h 146"/>
              <a:gd name="T62" fmla="*/ 2147483647 w 148"/>
              <a:gd name="T63" fmla="*/ 2147483647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48"/>
              <a:gd name="T97" fmla="*/ 0 h 146"/>
              <a:gd name="T98" fmla="*/ 148 w 148"/>
              <a:gd name="T99" fmla="*/ 146 h 1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83" name="Freeform 433"/>
          <p:cNvSpPr>
            <a:spLocks/>
          </p:cNvSpPr>
          <p:nvPr/>
        </p:nvSpPr>
        <p:spPr bwMode="auto">
          <a:xfrm>
            <a:off x="3392672" y="1801878"/>
            <a:ext cx="144463" cy="93662"/>
          </a:xfrm>
          <a:custGeom>
            <a:avLst/>
            <a:gdLst>
              <a:gd name="T0" fmla="*/ 2147483647 w 133"/>
              <a:gd name="T1" fmla="*/ 2147483647 h 91"/>
              <a:gd name="T2" fmla="*/ 2147483647 w 133"/>
              <a:gd name="T3" fmla="*/ 2147483647 h 91"/>
              <a:gd name="T4" fmla="*/ 2147483647 w 133"/>
              <a:gd name="T5" fmla="*/ 2147483647 h 91"/>
              <a:gd name="T6" fmla="*/ 2147483647 w 133"/>
              <a:gd name="T7" fmla="*/ 2147483647 h 91"/>
              <a:gd name="T8" fmla="*/ 2147483647 w 133"/>
              <a:gd name="T9" fmla="*/ 2147483647 h 91"/>
              <a:gd name="T10" fmla="*/ 2147483647 w 133"/>
              <a:gd name="T11" fmla="*/ 2147483647 h 91"/>
              <a:gd name="T12" fmla="*/ 2147483647 w 133"/>
              <a:gd name="T13" fmla="*/ 2147483647 h 91"/>
              <a:gd name="T14" fmla="*/ 2147483647 w 133"/>
              <a:gd name="T15" fmla="*/ 2147483647 h 91"/>
              <a:gd name="T16" fmla="*/ 2147483647 w 133"/>
              <a:gd name="T17" fmla="*/ 2147483647 h 91"/>
              <a:gd name="T18" fmla="*/ 2147483647 w 133"/>
              <a:gd name="T19" fmla="*/ 2147483647 h 91"/>
              <a:gd name="T20" fmla="*/ 2147483647 w 133"/>
              <a:gd name="T21" fmla="*/ 2147483647 h 91"/>
              <a:gd name="T22" fmla="*/ 2147483647 w 133"/>
              <a:gd name="T23" fmla="*/ 2147483647 h 91"/>
              <a:gd name="T24" fmla="*/ 2147483647 w 133"/>
              <a:gd name="T25" fmla="*/ 2147483647 h 91"/>
              <a:gd name="T26" fmla="*/ 2147483647 w 133"/>
              <a:gd name="T27" fmla="*/ 2147483647 h 91"/>
              <a:gd name="T28" fmla="*/ 2147483647 w 133"/>
              <a:gd name="T29" fmla="*/ 2147483647 h 91"/>
              <a:gd name="T30" fmla="*/ 2147483647 w 133"/>
              <a:gd name="T31" fmla="*/ 2147483647 h 91"/>
              <a:gd name="T32" fmla="*/ 2147483647 w 133"/>
              <a:gd name="T33" fmla="*/ 2147483647 h 91"/>
              <a:gd name="T34" fmla="*/ 2147483647 w 133"/>
              <a:gd name="T35" fmla="*/ 2147483647 h 91"/>
              <a:gd name="T36" fmla="*/ 2147483647 w 133"/>
              <a:gd name="T37" fmla="*/ 2147483647 h 91"/>
              <a:gd name="T38" fmla="*/ 2147483647 w 133"/>
              <a:gd name="T39" fmla="*/ 2147483647 h 91"/>
              <a:gd name="T40" fmla="*/ 2147483647 w 133"/>
              <a:gd name="T41" fmla="*/ 2147483647 h 91"/>
              <a:gd name="T42" fmla="*/ 2147483647 w 133"/>
              <a:gd name="T43" fmla="*/ 2147483647 h 91"/>
              <a:gd name="T44" fmla="*/ 2147483647 w 133"/>
              <a:gd name="T45" fmla="*/ 2147483647 h 91"/>
              <a:gd name="T46" fmla="*/ 2147483647 w 133"/>
              <a:gd name="T47" fmla="*/ 2147483647 h 91"/>
              <a:gd name="T48" fmla="*/ 2147483647 w 133"/>
              <a:gd name="T49" fmla="*/ 2147483647 h 91"/>
              <a:gd name="T50" fmla="*/ 2147483647 w 133"/>
              <a:gd name="T51" fmla="*/ 2147483647 h 91"/>
              <a:gd name="T52" fmla="*/ 2147483647 w 133"/>
              <a:gd name="T53" fmla="*/ 2147483647 h 91"/>
              <a:gd name="T54" fmla="*/ 2147483647 w 133"/>
              <a:gd name="T55" fmla="*/ 2147483647 h 91"/>
              <a:gd name="T56" fmla="*/ 0 w 133"/>
              <a:gd name="T57" fmla="*/ 2147483647 h 91"/>
              <a:gd name="T58" fmla="*/ 2147483647 w 133"/>
              <a:gd name="T59" fmla="*/ 2147483647 h 91"/>
              <a:gd name="T60" fmla="*/ 2147483647 w 133"/>
              <a:gd name="T61" fmla="*/ 2147483647 h 91"/>
              <a:gd name="T62" fmla="*/ 2147483647 w 133"/>
              <a:gd name="T63" fmla="*/ 2147483647 h 91"/>
              <a:gd name="T64" fmla="*/ 2147483647 w 133"/>
              <a:gd name="T65" fmla="*/ 2147483647 h 91"/>
              <a:gd name="T66" fmla="*/ 2147483647 w 133"/>
              <a:gd name="T67" fmla="*/ 2147483647 h 91"/>
              <a:gd name="T68" fmla="*/ 2147483647 w 133"/>
              <a:gd name="T69" fmla="*/ 0 h 91"/>
              <a:gd name="T70" fmla="*/ 2147483647 w 133"/>
              <a:gd name="T71" fmla="*/ 2147483647 h 91"/>
              <a:gd name="T72" fmla="*/ 2147483647 w 133"/>
              <a:gd name="T73" fmla="*/ 2147483647 h 91"/>
              <a:gd name="T74" fmla="*/ 2147483647 w 133"/>
              <a:gd name="T75" fmla="*/ 2147483647 h 91"/>
              <a:gd name="T76" fmla="*/ 2147483647 w 133"/>
              <a:gd name="T77" fmla="*/ 2147483647 h 91"/>
              <a:gd name="T78" fmla="*/ 2147483647 w 133"/>
              <a:gd name="T79" fmla="*/ 2147483647 h 91"/>
              <a:gd name="T80" fmla="*/ 2147483647 w 133"/>
              <a:gd name="T81" fmla="*/ 2147483647 h 91"/>
              <a:gd name="T82" fmla="*/ 2147483647 w 133"/>
              <a:gd name="T83" fmla="*/ 2147483647 h 91"/>
              <a:gd name="T84" fmla="*/ 2147483647 w 133"/>
              <a:gd name="T85" fmla="*/ 2147483647 h 91"/>
              <a:gd name="T86" fmla="*/ 2147483647 w 133"/>
              <a:gd name="T87" fmla="*/ 2147483647 h 91"/>
              <a:gd name="T88" fmla="*/ 2147483647 w 133"/>
              <a:gd name="T89" fmla="*/ 2147483647 h 91"/>
              <a:gd name="T90" fmla="*/ 2147483647 w 133"/>
              <a:gd name="T91" fmla="*/ 2147483647 h 91"/>
              <a:gd name="T92" fmla="*/ 2147483647 w 133"/>
              <a:gd name="T93" fmla="*/ 2147483647 h 91"/>
              <a:gd name="T94" fmla="*/ 2147483647 w 133"/>
              <a:gd name="T95" fmla="*/ 2147483647 h 91"/>
              <a:gd name="T96" fmla="*/ 2147483647 w 133"/>
              <a:gd name="T97" fmla="*/ 2147483647 h 91"/>
              <a:gd name="T98" fmla="*/ 2147483647 w 133"/>
              <a:gd name="T99" fmla="*/ 2147483647 h 91"/>
              <a:gd name="T100" fmla="*/ 2147483647 w 133"/>
              <a:gd name="T101" fmla="*/ 2147483647 h 91"/>
              <a:gd name="T102" fmla="*/ 2147483647 w 133"/>
              <a:gd name="T103" fmla="*/ 2147483647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33"/>
              <a:gd name="T157" fmla="*/ 0 h 91"/>
              <a:gd name="T158" fmla="*/ 133 w 133"/>
              <a:gd name="T159" fmla="*/ 91 h 9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84" name="Freeform 434"/>
          <p:cNvSpPr>
            <a:spLocks/>
          </p:cNvSpPr>
          <p:nvPr/>
        </p:nvSpPr>
        <p:spPr bwMode="auto">
          <a:xfrm>
            <a:off x="3332346" y="1752666"/>
            <a:ext cx="109538" cy="61913"/>
          </a:xfrm>
          <a:custGeom>
            <a:avLst/>
            <a:gdLst>
              <a:gd name="T0" fmla="*/ 2147483647 w 102"/>
              <a:gd name="T1" fmla="*/ 2147483647 h 60"/>
              <a:gd name="T2" fmla="*/ 2147483647 w 102"/>
              <a:gd name="T3" fmla="*/ 2147483647 h 60"/>
              <a:gd name="T4" fmla="*/ 2147483647 w 102"/>
              <a:gd name="T5" fmla="*/ 2147483647 h 60"/>
              <a:gd name="T6" fmla="*/ 2147483647 w 102"/>
              <a:gd name="T7" fmla="*/ 2147483647 h 60"/>
              <a:gd name="T8" fmla="*/ 2147483647 w 102"/>
              <a:gd name="T9" fmla="*/ 2147483647 h 60"/>
              <a:gd name="T10" fmla="*/ 2147483647 w 102"/>
              <a:gd name="T11" fmla="*/ 2147483647 h 60"/>
              <a:gd name="T12" fmla="*/ 2147483647 w 102"/>
              <a:gd name="T13" fmla="*/ 2147483647 h 60"/>
              <a:gd name="T14" fmla="*/ 2147483647 w 102"/>
              <a:gd name="T15" fmla="*/ 2147483647 h 60"/>
              <a:gd name="T16" fmla="*/ 2147483647 w 102"/>
              <a:gd name="T17" fmla="*/ 2147483647 h 60"/>
              <a:gd name="T18" fmla="*/ 2147483647 w 102"/>
              <a:gd name="T19" fmla="*/ 2147483647 h 60"/>
              <a:gd name="T20" fmla="*/ 2147483647 w 102"/>
              <a:gd name="T21" fmla="*/ 2147483647 h 60"/>
              <a:gd name="T22" fmla="*/ 2147483647 w 102"/>
              <a:gd name="T23" fmla="*/ 2147483647 h 60"/>
              <a:gd name="T24" fmla="*/ 2147483647 w 102"/>
              <a:gd name="T25" fmla="*/ 2147483647 h 60"/>
              <a:gd name="T26" fmla="*/ 2147483647 w 102"/>
              <a:gd name="T27" fmla="*/ 2147483647 h 60"/>
              <a:gd name="T28" fmla="*/ 2147483647 w 102"/>
              <a:gd name="T29" fmla="*/ 2147483647 h 60"/>
              <a:gd name="T30" fmla="*/ 2147483647 w 102"/>
              <a:gd name="T31" fmla="*/ 2147483647 h 60"/>
              <a:gd name="T32" fmla="*/ 2147483647 w 102"/>
              <a:gd name="T33" fmla="*/ 2147483647 h 60"/>
              <a:gd name="T34" fmla="*/ 2147483647 w 102"/>
              <a:gd name="T35" fmla="*/ 2147483647 h 60"/>
              <a:gd name="T36" fmla="*/ 2147483647 w 102"/>
              <a:gd name="T37" fmla="*/ 2147483647 h 60"/>
              <a:gd name="T38" fmla="*/ 2147483647 w 102"/>
              <a:gd name="T39" fmla="*/ 2147483647 h 60"/>
              <a:gd name="T40" fmla="*/ 2147483647 w 102"/>
              <a:gd name="T41" fmla="*/ 2147483647 h 60"/>
              <a:gd name="T42" fmla="*/ 2147483647 w 102"/>
              <a:gd name="T43" fmla="*/ 2147483647 h 60"/>
              <a:gd name="T44" fmla="*/ 2147483647 w 102"/>
              <a:gd name="T45" fmla="*/ 2147483647 h 60"/>
              <a:gd name="T46" fmla="*/ 0 w 102"/>
              <a:gd name="T47" fmla="*/ 2147483647 h 60"/>
              <a:gd name="T48" fmla="*/ 2147483647 w 102"/>
              <a:gd name="T49" fmla="*/ 2147483647 h 60"/>
              <a:gd name="T50" fmla="*/ 2147483647 w 102"/>
              <a:gd name="T51" fmla="*/ 2147483647 h 60"/>
              <a:gd name="T52" fmla="*/ 2147483647 w 102"/>
              <a:gd name="T53" fmla="*/ 2147483647 h 60"/>
              <a:gd name="T54" fmla="*/ 2147483647 w 102"/>
              <a:gd name="T55" fmla="*/ 2147483647 h 60"/>
              <a:gd name="T56" fmla="*/ 2147483647 w 102"/>
              <a:gd name="T57" fmla="*/ 2147483647 h 60"/>
              <a:gd name="T58" fmla="*/ 2147483647 w 102"/>
              <a:gd name="T59" fmla="*/ 2147483647 h 60"/>
              <a:gd name="T60" fmla="*/ 2147483647 w 102"/>
              <a:gd name="T61" fmla="*/ 2147483647 h 60"/>
              <a:gd name="T62" fmla="*/ 2147483647 w 102"/>
              <a:gd name="T63" fmla="*/ 2147483647 h 60"/>
              <a:gd name="T64" fmla="*/ 2147483647 w 102"/>
              <a:gd name="T65" fmla="*/ 0 h 60"/>
              <a:gd name="T66" fmla="*/ 2147483647 w 102"/>
              <a:gd name="T67" fmla="*/ 0 h 60"/>
              <a:gd name="T68" fmla="*/ 2147483647 w 102"/>
              <a:gd name="T69" fmla="*/ 0 h 60"/>
              <a:gd name="T70" fmla="*/ 2147483647 w 102"/>
              <a:gd name="T71" fmla="*/ 0 h 60"/>
              <a:gd name="T72" fmla="*/ 2147483647 w 102"/>
              <a:gd name="T73" fmla="*/ 0 h 60"/>
              <a:gd name="T74" fmla="*/ 2147483647 w 102"/>
              <a:gd name="T75" fmla="*/ 0 h 60"/>
              <a:gd name="T76" fmla="*/ 2147483647 w 102"/>
              <a:gd name="T77" fmla="*/ 2147483647 h 60"/>
              <a:gd name="T78" fmla="*/ 2147483647 w 102"/>
              <a:gd name="T79" fmla="*/ 2147483647 h 60"/>
              <a:gd name="T80" fmla="*/ 2147483647 w 102"/>
              <a:gd name="T81" fmla="*/ 2147483647 h 60"/>
              <a:gd name="T82" fmla="*/ 2147483647 w 102"/>
              <a:gd name="T83" fmla="*/ 2147483647 h 60"/>
              <a:gd name="T84" fmla="*/ 2147483647 w 102"/>
              <a:gd name="T85" fmla="*/ 2147483647 h 60"/>
              <a:gd name="T86" fmla="*/ 2147483647 w 102"/>
              <a:gd name="T87" fmla="*/ 2147483647 h 60"/>
              <a:gd name="T88" fmla="*/ 2147483647 w 102"/>
              <a:gd name="T89" fmla="*/ 2147483647 h 60"/>
              <a:gd name="T90" fmla="*/ 2147483647 w 102"/>
              <a:gd name="T91" fmla="*/ 2147483647 h 60"/>
              <a:gd name="T92" fmla="*/ 2147483647 w 102"/>
              <a:gd name="T93" fmla="*/ 2147483647 h 60"/>
              <a:gd name="T94" fmla="*/ 2147483647 w 102"/>
              <a:gd name="T95" fmla="*/ 2147483647 h 60"/>
              <a:gd name="T96" fmla="*/ 2147483647 w 102"/>
              <a:gd name="T97" fmla="*/ 2147483647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2"/>
              <a:gd name="T148" fmla="*/ 0 h 60"/>
              <a:gd name="T149" fmla="*/ 102 w 102"/>
              <a:gd name="T150" fmla="*/ 60 h 6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85" name="Freeform 435"/>
          <p:cNvSpPr>
            <a:spLocks/>
          </p:cNvSpPr>
          <p:nvPr/>
        </p:nvSpPr>
        <p:spPr bwMode="auto">
          <a:xfrm>
            <a:off x="3548247" y="1814578"/>
            <a:ext cx="92075" cy="80962"/>
          </a:xfrm>
          <a:custGeom>
            <a:avLst/>
            <a:gdLst>
              <a:gd name="T0" fmla="*/ 2147483647 w 86"/>
              <a:gd name="T1" fmla="*/ 2147483647 h 80"/>
              <a:gd name="T2" fmla="*/ 2147483647 w 86"/>
              <a:gd name="T3" fmla="*/ 0 h 80"/>
              <a:gd name="T4" fmla="*/ 2147483647 w 86"/>
              <a:gd name="T5" fmla="*/ 2147483647 h 80"/>
              <a:gd name="T6" fmla="*/ 2147483647 w 86"/>
              <a:gd name="T7" fmla="*/ 2147483647 h 80"/>
              <a:gd name="T8" fmla="*/ 2147483647 w 86"/>
              <a:gd name="T9" fmla="*/ 2147483647 h 80"/>
              <a:gd name="T10" fmla="*/ 2147483647 w 86"/>
              <a:gd name="T11" fmla="*/ 2147483647 h 80"/>
              <a:gd name="T12" fmla="*/ 2147483647 w 86"/>
              <a:gd name="T13" fmla="*/ 2147483647 h 80"/>
              <a:gd name="T14" fmla="*/ 2147483647 w 86"/>
              <a:gd name="T15" fmla="*/ 2147483647 h 80"/>
              <a:gd name="T16" fmla="*/ 2147483647 w 86"/>
              <a:gd name="T17" fmla="*/ 2147483647 h 80"/>
              <a:gd name="T18" fmla="*/ 2147483647 w 86"/>
              <a:gd name="T19" fmla="*/ 2147483647 h 80"/>
              <a:gd name="T20" fmla="*/ 2147483647 w 86"/>
              <a:gd name="T21" fmla="*/ 2147483647 h 80"/>
              <a:gd name="T22" fmla="*/ 2147483647 w 86"/>
              <a:gd name="T23" fmla="*/ 2147483647 h 80"/>
              <a:gd name="T24" fmla="*/ 2147483647 w 86"/>
              <a:gd name="T25" fmla="*/ 2147483647 h 80"/>
              <a:gd name="T26" fmla="*/ 2147483647 w 86"/>
              <a:gd name="T27" fmla="*/ 2147483647 h 80"/>
              <a:gd name="T28" fmla="*/ 2147483647 w 86"/>
              <a:gd name="T29" fmla="*/ 2147483647 h 80"/>
              <a:gd name="T30" fmla="*/ 2147483647 w 86"/>
              <a:gd name="T31" fmla="*/ 2147483647 h 80"/>
              <a:gd name="T32" fmla="*/ 2147483647 w 86"/>
              <a:gd name="T33" fmla="*/ 2147483647 h 80"/>
              <a:gd name="T34" fmla="*/ 2147483647 w 86"/>
              <a:gd name="T35" fmla="*/ 2147483647 h 80"/>
              <a:gd name="T36" fmla="*/ 2147483647 w 86"/>
              <a:gd name="T37" fmla="*/ 2147483647 h 80"/>
              <a:gd name="T38" fmla="*/ 2147483647 w 86"/>
              <a:gd name="T39" fmla="*/ 2147483647 h 80"/>
              <a:gd name="T40" fmla="*/ 2147483647 w 86"/>
              <a:gd name="T41" fmla="*/ 2147483647 h 80"/>
              <a:gd name="T42" fmla="*/ 2147483647 w 86"/>
              <a:gd name="T43" fmla="*/ 2147483647 h 80"/>
              <a:gd name="T44" fmla="*/ 2147483647 w 86"/>
              <a:gd name="T45" fmla="*/ 2147483647 h 80"/>
              <a:gd name="T46" fmla="*/ 2147483647 w 86"/>
              <a:gd name="T47" fmla="*/ 2147483647 h 80"/>
              <a:gd name="T48" fmla="*/ 2147483647 w 86"/>
              <a:gd name="T49" fmla="*/ 2147483647 h 80"/>
              <a:gd name="T50" fmla="*/ 2147483647 w 86"/>
              <a:gd name="T51" fmla="*/ 2147483647 h 80"/>
              <a:gd name="T52" fmla="*/ 2147483647 w 86"/>
              <a:gd name="T53" fmla="*/ 2147483647 h 80"/>
              <a:gd name="T54" fmla="*/ 2147483647 w 86"/>
              <a:gd name="T55" fmla="*/ 2147483647 h 80"/>
              <a:gd name="T56" fmla="*/ 2147483647 w 86"/>
              <a:gd name="T57" fmla="*/ 2147483647 h 80"/>
              <a:gd name="T58" fmla="*/ 2147483647 w 86"/>
              <a:gd name="T59" fmla="*/ 2147483647 h 80"/>
              <a:gd name="T60" fmla="*/ 2147483647 w 86"/>
              <a:gd name="T61" fmla="*/ 2147483647 h 80"/>
              <a:gd name="T62" fmla="*/ 2147483647 w 86"/>
              <a:gd name="T63" fmla="*/ 2147483647 h 80"/>
              <a:gd name="T64" fmla="*/ 2147483647 w 86"/>
              <a:gd name="T65" fmla="*/ 2147483647 h 80"/>
              <a:gd name="T66" fmla="*/ 2147483647 w 86"/>
              <a:gd name="T67" fmla="*/ 2147483647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86"/>
              <a:gd name="T103" fmla="*/ 0 h 80"/>
              <a:gd name="T104" fmla="*/ 86 w 86"/>
              <a:gd name="T105" fmla="*/ 80 h 8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86" name="Freeform 436"/>
          <p:cNvSpPr>
            <a:spLocks/>
          </p:cNvSpPr>
          <p:nvPr/>
        </p:nvSpPr>
        <p:spPr bwMode="auto">
          <a:xfrm>
            <a:off x="3641909" y="1863790"/>
            <a:ext cx="36512" cy="46038"/>
          </a:xfrm>
          <a:custGeom>
            <a:avLst/>
            <a:gdLst>
              <a:gd name="T0" fmla="*/ 2147483647 w 34"/>
              <a:gd name="T1" fmla="*/ 2147483647 h 46"/>
              <a:gd name="T2" fmla="*/ 2147483647 w 34"/>
              <a:gd name="T3" fmla="*/ 2147483647 h 46"/>
              <a:gd name="T4" fmla="*/ 2147483647 w 34"/>
              <a:gd name="T5" fmla="*/ 2147483647 h 46"/>
              <a:gd name="T6" fmla="*/ 2147483647 w 34"/>
              <a:gd name="T7" fmla="*/ 2147483647 h 46"/>
              <a:gd name="T8" fmla="*/ 2147483647 w 34"/>
              <a:gd name="T9" fmla="*/ 2147483647 h 46"/>
              <a:gd name="T10" fmla="*/ 2147483647 w 34"/>
              <a:gd name="T11" fmla="*/ 2147483647 h 46"/>
              <a:gd name="T12" fmla="*/ 2147483647 w 34"/>
              <a:gd name="T13" fmla="*/ 2147483647 h 46"/>
              <a:gd name="T14" fmla="*/ 0 w 34"/>
              <a:gd name="T15" fmla="*/ 2147483647 h 46"/>
              <a:gd name="T16" fmla="*/ 2147483647 w 34"/>
              <a:gd name="T17" fmla="*/ 2147483647 h 46"/>
              <a:gd name="T18" fmla="*/ 2147483647 w 34"/>
              <a:gd name="T19" fmla="*/ 2147483647 h 46"/>
              <a:gd name="T20" fmla="*/ 2147483647 w 34"/>
              <a:gd name="T21" fmla="*/ 2147483647 h 46"/>
              <a:gd name="T22" fmla="*/ 2147483647 w 34"/>
              <a:gd name="T23" fmla="*/ 2147483647 h 46"/>
              <a:gd name="T24" fmla="*/ 2147483647 w 34"/>
              <a:gd name="T25" fmla="*/ 2147483647 h 46"/>
              <a:gd name="T26" fmla="*/ 2147483647 w 34"/>
              <a:gd name="T27" fmla="*/ 2147483647 h 46"/>
              <a:gd name="T28" fmla="*/ 2147483647 w 34"/>
              <a:gd name="T29" fmla="*/ 2147483647 h 46"/>
              <a:gd name="T30" fmla="*/ 2147483647 w 34"/>
              <a:gd name="T31" fmla="*/ 2147483647 h 46"/>
              <a:gd name="T32" fmla="*/ 2147483647 w 34"/>
              <a:gd name="T33" fmla="*/ 2147483647 h 46"/>
              <a:gd name="T34" fmla="*/ 2147483647 w 34"/>
              <a:gd name="T35" fmla="*/ 2147483647 h 46"/>
              <a:gd name="T36" fmla="*/ 2147483647 w 34"/>
              <a:gd name="T37" fmla="*/ 2147483647 h 46"/>
              <a:gd name="T38" fmla="*/ 2147483647 w 34"/>
              <a:gd name="T39" fmla="*/ 2147483647 h 46"/>
              <a:gd name="T40" fmla="*/ 2147483647 w 34"/>
              <a:gd name="T41" fmla="*/ 2147483647 h 46"/>
              <a:gd name="T42" fmla="*/ 2147483647 w 34"/>
              <a:gd name="T43" fmla="*/ 2147483647 h 46"/>
              <a:gd name="T44" fmla="*/ 2147483647 w 34"/>
              <a:gd name="T45" fmla="*/ 2147483647 h 46"/>
              <a:gd name="T46" fmla="*/ 2147483647 w 34"/>
              <a:gd name="T47" fmla="*/ 2147483647 h 46"/>
              <a:gd name="T48" fmla="*/ 2147483647 w 34"/>
              <a:gd name="T49" fmla="*/ 0 h 46"/>
              <a:gd name="T50" fmla="*/ 2147483647 w 34"/>
              <a:gd name="T51" fmla="*/ 0 h 46"/>
              <a:gd name="T52" fmla="*/ 2147483647 w 34"/>
              <a:gd name="T53" fmla="*/ 0 h 46"/>
              <a:gd name="T54" fmla="*/ 2147483647 w 34"/>
              <a:gd name="T55" fmla="*/ 2147483647 h 46"/>
              <a:gd name="T56" fmla="*/ 2147483647 w 34"/>
              <a:gd name="T57" fmla="*/ 2147483647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4"/>
              <a:gd name="T88" fmla="*/ 0 h 46"/>
              <a:gd name="T89" fmla="*/ 34 w 34"/>
              <a:gd name="T90" fmla="*/ 46 h 4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87" name="Freeform 437"/>
          <p:cNvSpPr>
            <a:spLocks/>
          </p:cNvSpPr>
          <p:nvPr/>
        </p:nvSpPr>
        <p:spPr bwMode="auto">
          <a:xfrm>
            <a:off x="3632384" y="1800290"/>
            <a:ext cx="215900" cy="103188"/>
          </a:xfrm>
          <a:custGeom>
            <a:avLst/>
            <a:gdLst>
              <a:gd name="T0" fmla="*/ 2147483647 w 202"/>
              <a:gd name="T1" fmla="*/ 2147483647 h 100"/>
              <a:gd name="T2" fmla="*/ 2147483647 w 202"/>
              <a:gd name="T3" fmla="*/ 2147483647 h 100"/>
              <a:gd name="T4" fmla="*/ 2147483647 w 202"/>
              <a:gd name="T5" fmla="*/ 2147483647 h 100"/>
              <a:gd name="T6" fmla="*/ 2147483647 w 202"/>
              <a:gd name="T7" fmla="*/ 2147483647 h 100"/>
              <a:gd name="T8" fmla="*/ 2147483647 w 202"/>
              <a:gd name="T9" fmla="*/ 2147483647 h 100"/>
              <a:gd name="T10" fmla="*/ 2147483647 w 202"/>
              <a:gd name="T11" fmla="*/ 2147483647 h 100"/>
              <a:gd name="T12" fmla="*/ 2147483647 w 202"/>
              <a:gd name="T13" fmla="*/ 2147483647 h 100"/>
              <a:gd name="T14" fmla="*/ 2147483647 w 202"/>
              <a:gd name="T15" fmla="*/ 2147483647 h 100"/>
              <a:gd name="T16" fmla="*/ 2147483647 w 202"/>
              <a:gd name="T17" fmla="*/ 2147483647 h 100"/>
              <a:gd name="T18" fmla="*/ 2147483647 w 202"/>
              <a:gd name="T19" fmla="*/ 2147483647 h 100"/>
              <a:gd name="T20" fmla="*/ 2147483647 w 202"/>
              <a:gd name="T21" fmla="*/ 2147483647 h 100"/>
              <a:gd name="T22" fmla="*/ 2147483647 w 202"/>
              <a:gd name="T23" fmla="*/ 2147483647 h 100"/>
              <a:gd name="T24" fmla="*/ 2147483647 w 202"/>
              <a:gd name="T25" fmla="*/ 2147483647 h 100"/>
              <a:gd name="T26" fmla="*/ 2147483647 w 202"/>
              <a:gd name="T27" fmla="*/ 2147483647 h 100"/>
              <a:gd name="T28" fmla="*/ 2147483647 w 202"/>
              <a:gd name="T29" fmla="*/ 2147483647 h 100"/>
              <a:gd name="T30" fmla="*/ 2147483647 w 202"/>
              <a:gd name="T31" fmla="*/ 2147483647 h 100"/>
              <a:gd name="T32" fmla="*/ 2147483647 w 202"/>
              <a:gd name="T33" fmla="*/ 2147483647 h 100"/>
              <a:gd name="T34" fmla="*/ 2147483647 w 202"/>
              <a:gd name="T35" fmla="*/ 2147483647 h 100"/>
              <a:gd name="T36" fmla="*/ 2147483647 w 202"/>
              <a:gd name="T37" fmla="*/ 2147483647 h 100"/>
              <a:gd name="T38" fmla="*/ 2147483647 w 202"/>
              <a:gd name="T39" fmla="*/ 2147483647 h 100"/>
              <a:gd name="T40" fmla="*/ 2147483647 w 202"/>
              <a:gd name="T41" fmla="*/ 2147483647 h 100"/>
              <a:gd name="T42" fmla="*/ 2147483647 w 202"/>
              <a:gd name="T43" fmla="*/ 2147483647 h 100"/>
              <a:gd name="T44" fmla="*/ 2147483647 w 202"/>
              <a:gd name="T45" fmla="*/ 2147483647 h 100"/>
              <a:gd name="T46" fmla="*/ 2147483647 w 202"/>
              <a:gd name="T47" fmla="*/ 2147483647 h 100"/>
              <a:gd name="T48" fmla="*/ 2147483647 w 202"/>
              <a:gd name="T49" fmla="*/ 2147483647 h 100"/>
              <a:gd name="T50" fmla="*/ 2147483647 w 202"/>
              <a:gd name="T51" fmla="*/ 2147483647 h 100"/>
              <a:gd name="T52" fmla="*/ 2147483647 w 202"/>
              <a:gd name="T53" fmla="*/ 2147483647 h 100"/>
              <a:gd name="T54" fmla="*/ 0 w 202"/>
              <a:gd name="T55" fmla="*/ 2147483647 h 100"/>
              <a:gd name="T56" fmla="*/ 2147483647 w 202"/>
              <a:gd name="T57" fmla="*/ 2147483647 h 100"/>
              <a:gd name="T58" fmla="*/ 2147483647 w 202"/>
              <a:gd name="T59" fmla="*/ 0 h 100"/>
              <a:gd name="T60" fmla="*/ 2147483647 w 202"/>
              <a:gd name="T61" fmla="*/ 2147483647 h 100"/>
              <a:gd name="T62" fmla="*/ 2147483647 w 202"/>
              <a:gd name="T63" fmla="*/ 2147483647 h 100"/>
              <a:gd name="T64" fmla="*/ 2147483647 w 202"/>
              <a:gd name="T65" fmla="*/ 2147483647 h 100"/>
              <a:gd name="T66" fmla="*/ 2147483647 w 202"/>
              <a:gd name="T67" fmla="*/ 2147483647 h 100"/>
              <a:gd name="T68" fmla="*/ 2147483647 w 202"/>
              <a:gd name="T69" fmla="*/ 2147483647 h 100"/>
              <a:gd name="T70" fmla="*/ 2147483647 w 202"/>
              <a:gd name="T71" fmla="*/ 2147483647 h 100"/>
              <a:gd name="T72" fmla="*/ 2147483647 w 202"/>
              <a:gd name="T73" fmla="*/ 2147483647 h 100"/>
              <a:gd name="T74" fmla="*/ 2147483647 w 202"/>
              <a:gd name="T75" fmla="*/ 2147483647 h 100"/>
              <a:gd name="T76" fmla="*/ 2147483647 w 202"/>
              <a:gd name="T77" fmla="*/ 2147483647 h 100"/>
              <a:gd name="T78" fmla="*/ 2147483647 w 202"/>
              <a:gd name="T79" fmla="*/ 2147483647 h 100"/>
              <a:gd name="T80" fmla="*/ 2147483647 w 202"/>
              <a:gd name="T81" fmla="*/ 2147483647 h 100"/>
              <a:gd name="T82" fmla="*/ 2147483647 w 202"/>
              <a:gd name="T83" fmla="*/ 2147483647 h 100"/>
              <a:gd name="T84" fmla="*/ 2147483647 w 202"/>
              <a:gd name="T85" fmla="*/ 2147483647 h 100"/>
              <a:gd name="T86" fmla="*/ 2147483647 w 202"/>
              <a:gd name="T87" fmla="*/ 2147483647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02"/>
              <a:gd name="T133" fmla="*/ 0 h 100"/>
              <a:gd name="T134" fmla="*/ 202 w 202"/>
              <a:gd name="T135" fmla="*/ 100 h 1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88" name="Freeform 438"/>
          <p:cNvSpPr>
            <a:spLocks/>
          </p:cNvSpPr>
          <p:nvPr/>
        </p:nvSpPr>
        <p:spPr bwMode="auto">
          <a:xfrm>
            <a:off x="3462521" y="1735203"/>
            <a:ext cx="44450" cy="38100"/>
          </a:xfrm>
          <a:custGeom>
            <a:avLst/>
            <a:gdLst>
              <a:gd name="T0" fmla="*/ 2147483647 w 40"/>
              <a:gd name="T1" fmla="*/ 2147483647 h 37"/>
              <a:gd name="T2" fmla="*/ 2147483647 w 40"/>
              <a:gd name="T3" fmla="*/ 2147483647 h 37"/>
              <a:gd name="T4" fmla="*/ 2147483647 w 40"/>
              <a:gd name="T5" fmla="*/ 2147483647 h 37"/>
              <a:gd name="T6" fmla="*/ 2147483647 w 40"/>
              <a:gd name="T7" fmla="*/ 2147483647 h 37"/>
              <a:gd name="T8" fmla="*/ 2147483647 w 40"/>
              <a:gd name="T9" fmla="*/ 2147483647 h 37"/>
              <a:gd name="T10" fmla="*/ 2147483647 w 40"/>
              <a:gd name="T11" fmla="*/ 2147483647 h 37"/>
              <a:gd name="T12" fmla="*/ 2147483647 w 40"/>
              <a:gd name="T13" fmla="*/ 2147483647 h 37"/>
              <a:gd name="T14" fmla="*/ 2147483647 w 40"/>
              <a:gd name="T15" fmla="*/ 2147483647 h 37"/>
              <a:gd name="T16" fmla="*/ 2147483647 w 40"/>
              <a:gd name="T17" fmla="*/ 2147483647 h 37"/>
              <a:gd name="T18" fmla="*/ 2147483647 w 40"/>
              <a:gd name="T19" fmla="*/ 2147483647 h 37"/>
              <a:gd name="T20" fmla="*/ 2147483647 w 40"/>
              <a:gd name="T21" fmla="*/ 2147483647 h 37"/>
              <a:gd name="T22" fmla="*/ 2147483647 w 40"/>
              <a:gd name="T23" fmla="*/ 2147483647 h 37"/>
              <a:gd name="T24" fmla="*/ 2147483647 w 40"/>
              <a:gd name="T25" fmla="*/ 2147483647 h 37"/>
              <a:gd name="T26" fmla="*/ 2147483647 w 40"/>
              <a:gd name="T27" fmla="*/ 2147483647 h 37"/>
              <a:gd name="T28" fmla="*/ 0 w 40"/>
              <a:gd name="T29" fmla="*/ 2147483647 h 37"/>
              <a:gd name="T30" fmla="*/ 2147483647 w 40"/>
              <a:gd name="T31" fmla="*/ 2147483647 h 37"/>
              <a:gd name="T32" fmla="*/ 2147483647 w 40"/>
              <a:gd name="T33" fmla="*/ 2147483647 h 37"/>
              <a:gd name="T34" fmla="*/ 2147483647 w 40"/>
              <a:gd name="T35" fmla="*/ 2147483647 h 37"/>
              <a:gd name="T36" fmla="*/ 2147483647 w 40"/>
              <a:gd name="T37" fmla="*/ 2147483647 h 37"/>
              <a:gd name="T38" fmla="*/ 2147483647 w 40"/>
              <a:gd name="T39" fmla="*/ 0 h 37"/>
              <a:gd name="T40" fmla="*/ 2147483647 w 40"/>
              <a:gd name="T41" fmla="*/ 2147483647 h 37"/>
              <a:gd name="T42" fmla="*/ 2147483647 w 40"/>
              <a:gd name="T43" fmla="*/ 2147483647 h 37"/>
              <a:gd name="T44" fmla="*/ 2147483647 w 40"/>
              <a:gd name="T45" fmla="*/ 2147483647 h 37"/>
              <a:gd name="T46" fmla="*/ 2147483647 w 40"/>
              <a:gd name="T47" fmla="*/ 2147483647 h 37"/>
              <a:gd name="T48" fmla="*/ 2147483647 w 40"/>
              <a:gd name="T49" fmla="*/ 2147483647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0"/>
              <a:gd name="T76" fmla="*/ 0 h 37"/>
              <a:gd name="T77" fmla="*/ 40 w 40"/>
              <a:gd name="T78" fmla="*/ 37 h 3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89" name="Freeform 439"/>
          <p:cNvSpPr>
            <a:spLocks/>
          </p:cNvSpPr>
          <p:nvPr/>
        </p:nvSpPr>
        <p:spPr bwMode="auto">
          <a:xfrm flipV="1">
            <a:off x="3632384" y="1493903"/>
            <a:ext cx="215900" cy="323850"/>
          </a:xfrm>
          <a:custGeom>
            <a:avLst/>
            <a:gdLst>
              <a:gd name="T0" fmla="*/ 2147483647 w 201"/>
              <a:gd name="T1" fmla="*/ 2147483647 h 319"/>
              <a:gd name="T2" fmla="*/ 2147483647 w 201"/>
              <a:gd name="T3" fmla="*/ 2147483647 h 319"/>
              <a:gd name="T4" fmla="*/ 2147483647 w 201"/>
              <a:gd name="T5" fmla="*/ 2147483647 h 319"/>
              <a:gd name="T6" fmla="*/ 2147483647 w 201"/>
              <a:gd name="T7" fmla="*/ 2147483647 h 319"/>
              <a:gd name="T8" fmla="*/ 2147483647 w 201"/>
              <a:gd name="T9" fmla="*/ 2147483647 h 319"/>
              <a:gd name="T10" fmla="*/ 2147483647 w 201"/>
              <a:gd name="T11" fmla="*/ 2147483647 h 319"/>
              <a:gd name="T12" fmla="*/ 2147483647 w 201"/>
              <a:gd name="T13" fmla="*/ 2147483647 h 319"/>
              <a:gd name="T14" fmla="*/ 2147483647 w 201"/>
              <a:gd name="T15" fmla="*/ 2147483647 h 319"/>
              <a:gd name="T16" fmla="*/ 2147483647 w 201"/>
              <a:gd name="T17" fmla="*/ 2147483647 h 319"/>
              <a:gd name="T18" fmla="*/ 2147483647 w 201"/>
              <a:gd name="T19" fmla="*/ 2147483647 h 319"/>
              <a:gd name="T20" fmla="*/ 2147483647 w 201"/>
              <a:gd name="T21" fmla="*/ 2147483647 h 319"/>
              <a:gd name="T22" fmla="*/ 2147483647 w 201"/>
              <a:gd name="T23" fmla="*/ 2147483647 h 319"/>
              <a:gd name="T24" fmla="*/ 2147483647 w 201"/>
              <a:gd name="T25" fmla="*/ 2147483647 h 319"/>
              <a:gd name="T26" fmla="*/ 2147483647 w 201"/>
              <a:gd name="T27" fmla="*/ 2147483647 h 319"/>
              <a:gd name="T28" fmla="*/ 2147483647 w 201"/>
              <a:gd name="T29" fmla="*/ 2147483647 h 319"/>
              <a:gd name="T30" fmla="*/ 2147483647 w 201"/>
              <a:gd name="T31" fmla="*/ 2147483647 h 319"/>
              <a:gd name="T32" fmla="*/ 2147483647 w 201"/>
              <a:gd name="T33" fmla="*/ 2147483647 h 319"/>
              <a:gd name="T34" fmla="*/ 2147483647 w 201"/>
              <a:gd name="T35" fmla="*/ 2147483647 h 319"/>
              <a:gd name="T36" fmla="*/ 2147483647 w 201"/>
              <a:gd name="T37" fmla="*/ 2147483647 h 319"/>
              <a:gd name="T38" fmla="*/ 2147483647 w 201"/>
              <a:gd name="T39" fmla="*/ 2147483647 h 319"/>
              <a:gd name="T40" fmla="*/ 2147483647 w 201"/>
              <a:gd name="T41" fmla="*/ 2147483647 h 319"/>
              <a:gd name="T42" fmla="*/ 2147483647 w 201"/>
              <a:gd name="T43" fmla="*/ 2147483647 h 319"/>
              <a:gd name="T44" fmla="*/ 2147483647 w 201"/>
              <a:gd name="T45" fmla="*/ 2147483647 h 319"/>
              <a:gd name="T46" fmla="*/ 2147483647 w 201"/>
              <a:gd name="T47" fmla="*/ 2147483647 h 319"/>
              <a:gd name="T48" fmla="*/ 2147483647 w 201"/>
              <a:gd name="T49" fmla="*/ 2147483647 h 319"/>
              <a:gd name="T50" fmla="*/ 2147483647 w 201"/>
              <a:gd name="T51" fmla="*/ 0 h 319"/>
              <a:gd name="T52" fmla="*/ 2147483647 w 201"/>
              <a:gd name="T53" fmla="*/ 2147483647 h 319"/>
              <a:gd name="T54" fmla="*/ 2147483647 w 201"/>
              <a:gd name="T55" fmla="*/ 2147483647 h 319"/>
              <a:gd name="T56" fmla="*/ 2147483647 w 201"/>
              <a:gd name="T57" fmla="*/ 2147483647 h 319"/>
              <a:gd name="T58" fmla="*/ 2147483647 w 201"/>
              <a:gd name="T59" fmla="*/ 2147483647 h 319"/>
              <a:gd name="T60" fmla="*/ 2147483647 w 201"/>
              <a:gd name="T61" fmla="*/ 2147483647 h 319"/>
              <a:gd name="T62" fmla="*/ 2147483647 w 201"/>
              <a:gd name="T63" fmla="*/ 2147483647 h 319"/>
              <a:gd name="T64" fmla="*/ 2147483647 w 201"/>
              <a:gd name="T65" fmla="*/ 2147483647 h 319"/>
              <a:gd name="T66" fmla="*/ 2147483647 w 201"/>
              <a:gd name="T67" fmla="*/ 2147483647 h 319"/>
              <a:gd name="T68" fmla="*/ 2147483647 w 201"/>
              <a:gd name="T69" fmla="*/ 2147483647 h 319"/>
              <a:gd name="T70" fmla="*/ 2147483647 w 201"/>
              <a:gd name="T71" fmla="*/ 2147483647 h 319"/>
              <a:gd name="T72" fmla="*/ 2147483647 w 201"/>
              <a:gd name="T73" fmla="*/ 2147483647 h 319"/>
              <a:gd name="T74" fmla="*/ 2147483647 w 201"/>
              <a:gd name="T75" fmla="*/ 2147483647 h 319"/>
              <a:gd name="T76" fmla="*/ 2147483647 w 201"/>
              <a:gd name="T77" fmla="*/ 2147483647 h 319"/>
              <a:gd name="T78" fmla="*/ 2147483647 w 201"/>
              <a:gd name="T79" fmla="*/ 2147483647 h 319"/>
              <a:gd name="T80" fmla="*/ 2147483647 w 201"/>
              <a:gd name="T81" fmla="*/ 2147483647 h 319"/>
              <a:gd name="T82" fmla="*/ 2147483647 w 201"/>
              <a:gd name="T83" fmla="*/ 2147483647 h 319"/>
              <a:gd name="T84" fmla="*/ 2147483647 w 201"/>
              <a:gd name="T85" fmla="*/ 2147483647 h 319"/>
              <a:gd name="T86" fmla="*/ 0 w 201"/>
              <a:gd name="T87" fmla="*/ 2147483647 h 319"/>
              <a:gd name="T88" fmla="*/ 2147483647 w 201"/>
              <a:gd name="T89" fmla="*/ 2147483647 h 319"/>
              <a:gd name="T90" fmla="*/ 2147483647 w 201"/>
              <a:gd name="T91" fmla="*/ 2147483647 h 319"/>
              <a:gd name="T92" fmla="*/ 2147483647 w 201"/>
              <a:gd name="T93" fmla="*/ 2147483647 h 319"/>
              <a:gd name="T94" fmla="*/ 2147483647 w 201"/>
              <a:gd name="T95" fmla="*/ 2147483647 h 319"/>
              <a:gd name="T96" fmla="*/ 2147483647 w 201"/>
              <a:gd name="T97" fmla="*/ 2147483647 h 319"/>
              <a:gd name="T98" fmla="*/ 2147483647 w 201"/>
              <a:gd name="T99" fmla="*/ 2147483647 h 319"/>
              <a:gd name="T100" fmla="*/ 2147483647 w 201"/>
              <a:gd name="T101" fmla="*/ 2147483647 h 319"/>
              <a:gd name="T102" fmla="*/ 2147483647 w 201"/>
              <a:gd name="T103" fmla="*/ 2147483647 h 319"/>
              <a:gd name="T104" fmla="*/ 2147483647 w 201"/>
              <a:gd name="T105" fmla="*/ 2147483647 h 319"/>
              <a:gd name="T106" fmla="*/ 2147483647 w 201"/>
              <a:gd name="T107" fmla="*/ 2147483647 h 319"/>
              <a:gd name="T108" fmla="*/ 2147483647 w 201"/>
              <a:gd name="T109" fmla="*/ 2147483647 h 319"/>
              <a:gd name="T110" fmla="*/ 2147483647 w 201"/>
              <a:gd name="T111" fmla="*/ 2147483647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1"/>
              <a:gd name="T169" fmla="*/ 0 h 319"/>
              <a:gd name="T170" fmla="*/ 201 w 201"/>
              <a:gd name="T171" fmla="*/ 319 h 31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90" name="Freeform 440"/>
          <p:cNvSpPr>
            <a:spLocks/>
          </p:cNvSpPr>
          <p:nvPr/>
        </p:nvSpPr>
        <p:spPr bwMode="auto">
          <a:xfrm>
            <a:off x="3637147" y="1762191"/>
            <a:ext cx="36513" cy="17463"/>
          </a:xfrm>
          <a:custGeom>
            <a:avLst/>
            <a:gdLst>
              <a:gd name="T0" fmla="*/ 2147483647 w 34"/>
              <a:gd name="T1" fmla="*/ 0 h 18"/>
              <a:gd name="T2" fmla="*/ 2147483647 w 34"/>
              <a:gd name="T3" fmla="*/ 2147483647 h 18"/>
              <a:gd name="T4" fmla="*/ 2147483647 w 34"/>
              <a:gd name="T5" fmla="*/ 2147483647 h 18"/>
              <a:gd name="T6" fmla="*/ 2147483647 w 34"/>
              <a:gd name="T7" fmla="*/ 2147483647 h 18"/>
              <a:gd name="T8" fmla="*/ 2147483647 w 34"/>
              <a:gd name="T9" fmla="*/ 2147483647 h 18"/>
              <a:gd name="T10" fmla="*/ 2147483647 w 34"/>
              <a:gd name="T11" fmla="*/ 2147483647 h 18"/>
              <a:gd name="T12" fmla="*/ 2147483647 w 34"/>
              <a:gd name="T13" fmla="*/ 2147483647 h 18"/>
              <a:gd name="T14" fmla="*/ 2147483647 w 34"/>
              <a:gd name="T15" fmla="*/ 2147483647 h 18"/>
              <a:gd name="T16" fmla="*/ 2147483647 w 34"/>
              <a:gd name="T17" fmla="*/ 2147483647 h 18"/>
              <a:gd name="T18" fmla="*/ 2147483647 w 34"/>
              <a:gd name="T19" fmla="*/ 2147483647 h 18"/>
              <a:gd name="T20" fmla="*/ 0 w 34"/>
              <a:gd name="T21" fmla="*/ 2147483647 h 18"/>
              <a:gd name="T22" fmla="*/ 0 w 34"/>
              <a:gd name="T23" fmla="*/ 2147483647 h 18"/>
              <a:gd name="T24" fmla="*/ 2147483647 w 34"/>
              <a:gd name="T25" fmla="*/ 2147483647 h 18"/>
              <a:gd name="T26" fmla="*/ 2147483647 w 34"/>
              <a:gd name="T27" fmla="*/ 2147483647 h 18"/>
              <a:gd name="T28" fmla="*/ 2147483647 w 34"/>
              <a:gd name="T29" fmla="*/ 2147483647 h 18"/>
              <a:gd name="T30" fmla="*/ 2147483647 w 34"/>
              <a:gd name="T31" fmla="*/ 2147483647 h 18"/>
              <a:gd name="T32" fmla="*/ 2147483647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4"/>
              <a:gd name="T52" fmla="*/ 0 h 18"/>
              <a:gd name="T53" fmla="*/ 34 w 34"/>
              <a:gd name="T54" fmla="*/ 18 h 1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91" name="Freeform 441"/>
          <p:cNvSpPr>
            <a:spLocks/>
          </p:cNvSpPr>
          <p:nvPr/>
        </p:nvSpPr>
        <p:spPr bwMode="auto">
          <a:xfrm>
            <a:off x="3618096" y="1716154"/>
            <a:ext cx="33338" cy="47625"/>
          </a:xfrm>
          <a:custGeom>
            <a:avLst/>
            <a:gdLst>
              <a:gd name="T0" fmla="*/ 2147483647 w 34"/>
              <a:gd name="T1" fmla="*/ 2147483647 h 46"/>
              <a:gd name="T2" fmla="*/ 2147483647 w 34"/>
              <a:gd name="T3" fmla="*/ 2147483647 h 46"/>
              <a:gd name="T4" fmla="*/ 2147483647 w 34"/>
              <a:gd name="T5" fmla="*/ 2147483647 h 46"/>
              <a:gd name="T6" fmla="*/ 2147483647 w 34"/>
              <a:gd name="T7" fmla="*/ 0 h 46"/>
              <a:gd name="T8" fmla="*/ 2147483647 w 34"/>
              <a:gd name="T9" fmla="*/ 0 h 46"/>
              <a:gd name="T10" fmla="*/ 2147483647 w 34"/>
              <a:gd name="T11" fmla="*/ 2147483647 h 46"/>
              <a:gd name="T12" fmla="*/ 0 w 34"/>
              <a:gd name="T13" fmla="*/ 2147483647 h 46"/>
              <a:gd name="T14" fmla="*/ 2147483647 w 34"/>
              <a:gd name="T15" fmla="*/ 2147483647 h 46"/>
              <a:gd name="T16" fmla="*/ 2147483647 w 34"/>
              <a:gd name="T17" fmla="*/ 2147483647 h 46"/>
              <a:gd name="T18" fmla="*/ 2147483647 w 34"/>
              <a:gd name="T19" fmla="*/ 2147483647 h 46"/>
              <a:gd name="T20" fmla="*/ 2147483647 w 34"/>
              <a:gd name="T21" fmla="*/ 2147483647 h 46"/>
              <a:gd name="T22" fmla="*/ 2147483647 w 34"/>
              <a:gd name="T23" fmla="*/ 2147483647 h 46"/>
              <a:gd name="T24" fmla="*/ 2147483647 w 34"/>
              <a:gd name="T25" fmla="*/ 2147483647 h 46"/>
              <a:gd name="T26" fmla="*/ 2147483647 w 34"/>
              <a:gd name="T27" fmla="*/ 2147483647 h 46"/>
              <a:gd name="T28" fmla="*/ 2147483647 w 34"/>
              <a:gd name="T29" fmla="*/ 2147483647 h 46"/>
              <a:gd name="T30" fmla="*/ 2147483647 w 34"/>
              <a:gd name="T31" fmla="*/ 2147483647 h 46"/>
              <a:gd name="T32" fmla="*/ 2147483647 w 34"/>
              <a:gd name="T33" fmla="*/ 2147483647 h 46"/>
              <a:gd name="T34" fmla="*/ 2147483647 w 34"/>
              <a:gd name="T35" fmla="*/ 2147483647 h 46"/>
              <a:gd name="T36" fmla="*/ 2147483647 w 34"/>
              <a:gd name="T37" fmla="*/ 2147483647 h 46"/>
              <a:gd name="T38" fmla="*/ 2147483647 w 34"/>
              <a:gd name="T39" fmla="*/ 2147483647 h 46"/>
              <a:gd name="T40" fmla="*/ 2147483647 w 34"/>
              <a:gd name="T41" fmla="*/ 2147483647 h 46"/>
              <a:gd name="T42" fmla="*/ 2147483647 w 34"/>
              <a:gd name="T43" fmla="*/ 2147483647 h 46"/>
              <a:gd name="T44" fmla="*/ 2147483647 w 34"/>
              <a:gd name="T45" fmla="*/ 2147483647 h 46"/>
              <a:gd name="T46" fmla="*/ 2147483647 w 34"/>
              <a:gd name="T47" fmla="*/ 2147483647 h 46"/>
              <a:gd name="T48" fmla="*/ 2147483647 w 34"/>
              <a:gd name="T49" fmla="*/ 2147483647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4"/>
              <a:gd name="T76" fmla="*/ 0 h 46"/>
              <a:gd name="T77" fmla="*/ 34 w 34"/>
              <a:gd name="T78" fmla="*/ 46 h 4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92" name="Freeform 442"/>
          <p:cNvSpPr>
            <a:spLocks/>
          </p:cNvSpPr>
          <p:nvPr/>
        </p:nvSpPr>
        <p:spPr bwMode="auto">
          <a:xfrm>
            <a:off x="3551422" y="1693928"/>
            <a:ext cx="60325" cy="68262"/>
          </a:xfrm>
          <a:custGeom>
            <a:avLst/>
            <a:gdLst>
              <a:gd name="T0" fmla="*/ 2147483647 w 58"/>
              <a:gd name="T1" fmla="*/ 2147483647 h 67"/>
              <a:gd name="T2" fmla="*/ 2147483647 w 58"/>
              <a:gd name="T3" fmla="*/ 2147483647 h 67"/>
              <a:gd name="T4" fmla="*/ 2147483647 w 58"/>
              <a:gd name="T5" fmla="*/ 2147483647 h 67"/>
              <a:gd name="T6" fmla="*/ 2147483647 w 58"/>
              <a:gd name="T7" fmla="*/ 2147483647 h 67"/>
              <a:gd name="T8" fmla="*/ 2147483647 w 58"/>
              <a:gd name="T9" fmla="*/ 2147483647 h 67"/>
              <a:gd name="T10" fmla="*/ 2147483647 w 58"/>
              <a:gd name="T11" fmla="*/ 2147483647 h 67"/>
              <a:gd name="T12" fmla="*/ 2147483647 w 58"/>
              <a:gd name="T13" fmla="*/ 2147483647 h 67"/>
              <a:gd name="T14" fmla="*/ 2147483647 w 58"/>
              <a:gd name="T15" fmla="*/ 2147483647 h 67"/>
              <a:gd name="T16" fmla="*/ 2147483647 w 58"/>
              <a:gd name="T17" fmla="*/ 2147483647 h 67"/>
              <a:gd name="T18" fmla="*/ 2147483647 w 58"/>
              <a:gd name="T19" fmla="*/ 2147483647 h 67"/>
              <a:gd name="T20" fmla="*/ 2147483647 w 58"/>
              <a:gd name="T21" fmla="*/ 2147483647 h 67"/>
              <a:gd name="T22" fmla="*/ 2147483647 w 58"/>
              <a:gd name="T23" fmla="*/ 2147483647 h 67"/>
              <a:gd name="T24" fmla="*/ 2147483647 w 58"/>
              <a:gd name="T25" fmla="*/ 2147483647 h 67"/>
              <a:gd name="T26" fmla="*/ 2147483647 w 58"/>
              <a:gd name="T27" fmla="*/ 2147483647 h 67"/>
              <a:gd name="T28" fmla="*/ 2147483647 w 58"/>
              <a:gd name="T29" fmla="*/ 2147483647 h 67"/>
              <a:gd name="T30" fmla="*/ 2147483647 w 58"/>
              <a:gd name="T31" fmla="*/ 2147483647 h 67"/>
              <a:gd name="T32" fmla="*/ 2147483647 w 58"/>
              <a:gd name="T33" fmla="*/ 2147483647 h 67"/>
              <a:gd name="T34" fmla="*/ 2147483647 w 58"/>
              <a:gd name="T35" fmla="*/ 2147483647 h 67"/>
              <a:gd name="T36" fmla="*/ 2147483647 w 58"/>
              <a:gd name="T37" fmla="*/ 2147483647 h 67"/>
              <a:gd name="T38" fmla="*/ 2147483647 w 58"/>
              <a:gd name="T39" fmla="*/ 2147483647 h 67"/>
              <a:gd name="T40" fmla="*/ 2147483647 w 58"/>
              <a:gd name="T41" fmla="*/ 2147483647 h 67"/>
              <a:gd name="T42" fmla="*/ 2147483647 w 58"/>
              <a:gd name="T43" fmla="*/ 2147483647 h 67"/>
              <a:gd name="T44" fmla="*/ 2147483647 w 58"/>
              <a:gd name="T45" fmla="*/ 2147483647 h 67"/>
              <a:gd name="T46" fmla="*/ 0 w 58"/>
              <a:gd name="T47" fmla="*/ 2147483647 h 67"/>
              <a:gd name="T48" fmla="*/ 2147483647 w 58"/>
              <a:gd name="T49" fmla="*/ 0 h 67"/>
              <a:gd name="T50" fmla="*/ 2147483647 w 58"/>
              <a:gd name="T51" fmla="*/ 0 h 67"/>
              <a:gd name="T52" fmla="*/ 2147483647 w 58"/>
              <a:gd name="T53" fmla="*/ 0 h 67"/>
              <a:gd name="T54" fmla="*/ 2147483647 w 58"/>
              <a:gd name="T55" fmla="*/ 2147483647 h 67"/>
              <a:gd name="T56" fmla="*/ 2147483647 w 58"/>
              <a:gd name="T57" fmla="*/ 2147483647 h 67"/>
              <a:gd name="T58" fmla="*/ 2147483647 w 58"/>
              <a:gd name="T59" fmla="*/ 2147483647 h 67"/>
              <a:gd name="T60" fmla="*/ 2147483647 w 58"/>
              <a:gd name="T61" fmla="*/ 2147483647 h 67"/>
              <a:gd name="T62" fmla="*/ 2147483647 w 58"/>
              <a:gd name="T63" fmla="*/ 2147483647 h 67"/>
              <a:gd name="T64" fmla="*/ 2147483647 w 58"/>
              <a:gd name="T65" fmla="*/ 2147483647 h 67"/>
              <a:gd name="T66" fmla="*/ 2147483647 w 58"/>
              <a:gd name="T67" fmla="*/ 2147483647 h 67"/>
              <a:gd name="T68" fmla="*/ 2147483647 w 58"/>
              <a:gd name="T69" fmla="*/ 2147483647 h 67"/>
              <a:gd name="T70" fmla="*/ 2147483647 w 58"/>
              <a:gd name="T71" fmla="*/ 2147483647 h 67"/>
              <a:gd name="T72" fmla="*/ 2147483647 w 58"/>
              <a:gd name="T73" fmla="*/ 2147483647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8"/>
              <a:gd name="T112" fmla="*/ 0 h 67"/>
              <a:gd name="T113" fmla="*/ 58 w 58"/>
              <a:gd name="T114" fmla="*/ 67 h 6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93" name="Freeform 443"/>
          <p:cNvSpPr>
            <a:spLocks/>
          </p:cNvSpPr>
          <p:nvPr/>
        </p:nvSpPr>
        <p:spPr bwMode="auto">
          <a:xfrm>
            <a:off x="3308535" y="1941578"/>
            <a:ext cx="269875" cy="234950"/>
          </a:xfrm>
          <a:custGeom>
            <a:avLst/>
            <a:gdLst>
              <a:gd name="T0" fmla="*/ 2147483647 w 249"/>
              <a:gd name="T1" fmla="*/ 2147483647 h 231"/>
              <a:gd name="T2" fmla="*/ 2147483647 w 249"/>
              <a:gd name="T3" fmla="*/ 2147483647 h 231"/>
              <a:gd name="T4" fmla="*/ 2147483647 w 249"/>
              <a:gd name="T5" fmla="*/ 2147483647 h 231"/>
              <a:gd name="T6" fmla="*/ 2147483647 w 249"/>
              <a:gd name="T7" fmla="*/ 2147483647 h 231"/>
              <a:gd name="T8" fmla="*/ 2147483647 w 249"/>
              <a:gd name="T9" fmla="*/ 2147483647 h 231"/>
              <a:gd name="T10" fmla="*/ 2147483647 w 249"/>
              <a:gd name="T11" fmla="*/ 2147483647 h 231"/>
              <a:gd name="T12" fmla="*/ 2147483647 w 249"/>
              <a:gd name="T13" fmla="*/ 2147483647 h 231"/>
              <a:gd name="T14" fmla="*/ 2147483647 w 249"/>
              <a:gd name="T15" fmla="*/ 2147483647 h 231"/>
              <a:gd name="T16" fmla="*/ 2147483647 w 249"/>
              <a:gd name="T17" fmla="*/ 2147483647 h 231"/>
              <a:gd name="T18" fmla="*/ 2147483647 w 249"/>
              <a:gd name="T19" fmla="*/ 2147483647 h 231"/>
              <a:gd name="T20" fmla="*/ 2147483647 w 249"/>
              <a:gd name="T21" fmla="*/ 2147483647 h 231"/>
              <a:gd name="T22" fmla="*/ 2147483647 w 249"/>
              <a:gd name="T23" fmla="*/ 2147483647 h 231"/>
              <a:gd name="T24" fmla="*/ 2147483647 w 249"/>
              <a:gd name="T25" fmla="*/ 2147483647 h 231"/>
              <a:gd name="T26" fmla="*/ 2147483647 w 249"/>
              <a:gd name="T27" fmla="*/ 2147483647 h 231"/>
              <a:gd name="T28" fmla="*/ 2147483647 w 249"/>
              <a:gd name="T29" fmla="*/ 2147483647 h 231"/>
              <a:gd name="T30" fmla="*/ 2147483647 w 249"/>
              <a:gd name="T31" fmla="*/ 2147483647 h 231"/>
              <a:gd name="T32" fmla="*/ 2147483647 w 249"/>
              <a:gd name="T33" fmla="*/ 2147483647 h 231"/>
              <a:gd name="T34" fmla="*/ 2147483647 w 249"/>
              <a:gd name="T35" fmla="*/ 2147483647 h 231"/>
              <a:gd name="T36" fmla="*/ 2147483647 w 249"/>
              <a:gd name="T37" fmla="*/ 2147483647 h 231"/>
              <a:gd name="T38" fmla="*/ 2147483647 w 249"/>
              <a:gd name="T39" fmla="*/ 2147483647 h 231"/>
              <a:gd name="T40" fmla="*/ 2147483647 w 249"/>
              <a:gd name="T41" fmla="*/ 2147483647 h 231"/>
              <a:gd name="T42" fmla="*/ 2147483647 w 249"/>
              <a:gd name="T43" fmla="*/ 2147483647 h 231"/>
              <a:gd name="T44" fmla="*/ 2147483647 w 249"/>
              <a:gd name="T45" fmla="*/ 2147483647 h 231"/>
              <a:gd name="T46" fmla="*/ 2147483647 w 249"/>
              <a:gd name="T47" fmla="*/ 2147483647 h 231"/>
              <a:gd name="T48" fmla="*/ 2147483647 w 249"/>
              <a:gd name="T49" fmla="*/ 2147483647 h 231"/>
              <a:gd name="T50" fmla="*/ 2147483647 w 249"/>
              <a:gd name="T51" fmla="*/ 2147483647 h 231"/>
              <a:gd name="T52" fmla="*/ 2147483647 w 249"/>
              <a:gd name="T53" fmla="*/ 2147483647 h 231"/>
              <a:gd name="T54" fmla="*/ 2147483647 w 249"/>
              <a:gd name="T55" fmla="*/ 2147483647 h 231"/>
              <a:gd name="T56" fmla="*/ 2147483647 w 249"/>
              <a:gd name="T57" fmla="*/ 2147483647 h 231"/>
              <a:gd name="T58" fmla="*/ 2147483647 w 249"/>
              <a:gd name="T59" fmla="*/ 2147483647 h 231"/>
              <a:gd name="T60" fmla="*/ 2147483647 w 249"/>
              <a:gd name="T61" fmla="*/ 2147483647 h 231"/>
              <a:gd name="T62" fmla="*/ 2147483647 w 249"/>
              <a:gd name="T63" fmla="*/ 2147483647 h 231"/>
              <a:gd name="T64" fmla="*/ 2147483647 w 249"/>
              <a:gd name="T65" fmla="*/ 2147483647 h 231"/>
              <a:gd name="T66" fmla="*/ 2147483647 w 249"/>
              <a:gd name="T67" fmla="*/ 2147483647 h 231"/>
              <a:gd name="T68" fmla="*/ 2147483647 w 249"/>
              <a:gd name="T69" fmla="*/ 2147483647 h 231"/>
              <a:gd name="T70" fmla="*/ 2147483647 w 249"/>
              <a:gd name="T71" fmla="*/ 2147483647 h 231"/>
              <a:gd name="T72" fmla="*/ 2147483647 w 249"/>
              <a:gd name="T73" fmla="*/ 2147483647 h 231"/>
              <a:gd name="T74" fmla="*/ 2147483647 w 249"/>
              <a:gd name="T75" fmla="*/ 2147483647 h 231"/>
              <a:gd name="T76" fmla="*/ 2147483647 w 249"/>
              <a:gd name="T77" fmla="*/ 2147483647 h 231"/>
              <a:gd name="T78" fmla="*/ 2147483647 w 249"/>
              <a:gd name="T79" fmla="*/ 2147483647 h 231"/>
              <a:gd name="T80" fmla="*/ 2147483647 w 249"/>
              <a:gd name="T81" fmla="*/ 2147483647 h 231"/>
              <a:gd name="T82" fmla="*/ 2147483647 w 249"/>
              <a:gd name="T83" fmla="*/ 2147483647 h 231"/>
              <a:gd name="T84" fmla="*/ 2147483647 w 249"/>
              <a:gd name="T85" fmla="*/ 2147483647 h 231"/>
              <a:gd name="T86" fmla="*/ 2147483647 w 249"/>
              <a:gd name="T87" fmla="*/ 2147483647 h 231"/>
              <a:gd name="T88" fmla="*/ 2147483647 w 249"/>
              <a:gd name="T89" fmla="*/ 2147483647 h 231"/>
              <a:gd name="T90" fmla="*/ 2147483647 w 249"/>
              <a:gd name="T91" fmla="*/ 2147483647 h 231"/>
              <a:gd name="T92" fmla="*/ 2147483647 w 249"/>
              <a:gd name="T93" fmla="*/ 2147483647 h 231"/>
              <a:gd name="T94" fmla="*/ 2147483647 w 249"/>
              <a:gd name="T95" fmla="*/ 2147483647 h 231"/>
              <a:gd name="T96" fmla="*/ 2147483647 w 249"/>
              <a:gd name="T97" fmla="*/ 2147483647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49"/>
              <a:gd name="T148" fmla="*/ 0 h 231"/>
              <a:gd name="T149" fmla="*/ 249 w 249"/>
              <a:gd name="T150" fmla="*/ 231 h 23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94" name="Freeform 445"/>
          <p:cNvSpPr>
            <a:spLocks/>
          </p:cNvSpPr>
          <p:nvPr/>
        </p:nvSpPr>
        <p:spPr bwMode="auto">
          <a:xfrm>
            <a:off x="4337234" y="4076765"/>
            <a:ext cx="36512" cy="19050"/>
          </a:xfrm>
          <a:custGeom>
            <a:avLst/>
            <a:gdLst>
              <a:gd name="T0" fmla="*/ 2147483647 w 23"/>
              <a:gd name="T1" fmla="*/ 0 h 18"/>
              <a:gd name="T2" fmla="*/ 2147483647 w 23"/>
              <a:gd name="T3" fmla="*/ 2147483647 h 18"/>
              <a:gd name="T4" fmla="*/ 2147483647 w 23"/>
              <a:gd name="T5" fmla="*/ 2147483647 h 18"/>
              <a:gd name="T6" fmla="*/ 0 w 23"/>
              <a:gd name="T7" fmla="*/ 2147483647 h 18"/>
              <a:gd name="T8" fmla="*/ 2147483647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18"/>
              <a:gd name="T17" fmla="*/ 23 w 23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63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95" name="Freeform 450"/>
          <p:cNvSpPr>
            <a:spLocks/>
          </p:cNvSpPr>
          <p:nvPr/>
        </p:nvSpPr>
        <p:spPr bwMode="auto">
          <a:xfrm>
            <a:off x="5380222" y="2303528"/>
            <a:ext cx="131763" cy="50800"/>
          </a:xfrm>
          <a:custGeom>
            <a:avLst/>
            <a:gdLst>
              <a:gd name="T0" fmla="*/ 2147483647 w 114"/>
              <a:gd name="T1" fmla="*/ 0 h 54"/>
              <a:gd name="T2" fmla="*/ 2147483647 w 114"/>
              <a:gd name="T3" fmla="*/ 2147483647 h 54"/>
              <a:gd name="T4" fmla="*/ 2147483647 w 114"/>
              <a:gd name="T5" fmla="*/ 2147483647 h 54"/>
              <a:gd name="T6" fmla="*/ 2147483647 w 114"/>
              <a:gd name="T7" fmla="*/ 0 h 54"/>
              <a:gd name="T8" fmla="*/ 2147483647 w 114"/>
              <a:gd name="T9" fmla="*/ 2147483647 h 54"/>
              <a:gd name="T10" fmla="*/ 2147483647 w 114"/>
              <a:gd name="T11" fmla="*/ 2147483647 h 54"/>
              <a:gd name="T12" fmla="*/ 2147483647 w 114"/>
              <a:gd name="T13" fmla="*/ 2147483647 h 54"/>
              <a:gd name="T14" fmla="*/ 2147483647 w 114"/>
              <a:gd name="T15" fmla="*/ 2147483647 h 54"/>
              <a:gd name="T16" fmla="*/ 2147483647 w 114"/>
              <a:gd name="T17" fmla="*/ 2147483647 h 54"/>
              <a:gd name="T18" fmla="*/ 2147483647 w 114"/>
              <a:gd name="T19" fmla="*/ 2147483647 h 54"/>
              <a:gd name="T20" fmla="*/ 2147483647 w 114"/>
              <a:gd name="T21" fmla="*/ 2147483647 h 54"/>
              <a:gd name="T22" fmla="*/ 0 w 114"/>
              <a:gd name="T23" fmla="*/ 2147483647 h 54"/>
              <a:gd name="T24" fmla="*/ 2147483647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4"/>
              <a:gd name="T40" fmla="*/ 0 h 54"/>
              <a:gd name="T41" fmla="*/ 114 w 114"/>
              <a:gd name="T42" fmla="*/ 54 h 5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96" name="Freeform 451"/>
          <p:cNvSpPr>
            <a:spLocks/>
          </p:cNvSpPr>
          <p:nvPr/>
        </p:nvSpPr>
        <p:spPr bwMode="auto">
          <a:xfrm>
            <a:off x="9375959" y="4437129"/>
            <a:ext cx="215900" cy="185737"/>
          </a:xfrm>
          <a:custGeom>
            <a:avLst/>
            <a:gdLst>
              <a:gd name="T0" fmla="*/ 2147483647 w 575"/>
              <a:gd name="T1" fmla="*/ 2147483647 h 488"/>
              <a:gd name="T2" fmla="*/ 2147483647 w 575"/>
              <a:gd name="T3" fmla="*/ 2147483647 h 488"/>
              <a:gd name="T4" fmla="*/ 2147483647 w 575"/>
              <a:gd name="T5" fmla="*/ 2147483647 h 488"/>
              <a:gd name="T6" fmla="*/ 2147483647 w 575"/>
              <a:gd name="T7" fmla="*/ 2147483647 h 488"/>
              <a:gd name="T8" fmla="*/ 2147483647 w 575"/>
              <a:gd name="T9" fmla="*/ 0 h 488"/>
              <a:gd name="T10" fmla="*/ 2147483647 w 575"/>
              <a:gd name="T11" fmla="*/ 2147483647 h 488"/>
              <a:gd name="T12" fmla="*/ 0 w 575"/>
              <a:gd name="T13" fmla="*/ 2147483647 h 488"/>
              <a:gd name="T14" fmla="*/ 2147483647 w 575"/>
              <a:gd name="T15" fmla="*/ 2147483647 h 488"/>
              <a:gd name="T16" fmla="*/ 2147483647 w 575"/>
              <a:gd name="T17" fmla="*/ 2147483647 h 488"/>
              <a:gd name="T18" fmla="*/ 2147483647 w 575"/>
              <a:gd name="T19" fmla="*/ 2147483647 h 488"/>
              <a:gd name="T20" fmla="*/ 2147483647 w 575"/>
              <a:gd name="T21" fmla="*/ 2147483647 h 488"/>
              <a:gd name="T22" fmla="*/ 2147483647 w 575"/>
              <a:gd name="T23" fmla="*/ 2147483647 h 488"/>
              <a:gd name="T24" fmla="*/ 2147483647 w 575"/>
              <a:gd name="T25" fmla="*/ 2147483647 h 488"/>
              <a:gd name="T26" fmla="*/ 2147483647 w 575"/>
              <a:gd name="T27" fmla="*/ 2147483647 h 488"/>
              <a:gd name="T28" fmla="*/ 2147483647 w 575"/>
              <a:gd name="T29" fmla="*/ 2147483647 h 488"/>
              <a:gd name="T30" fmla="*/ 2147483647 w 575"/>
              <a:gd name="T31" fmla="*/ 2147483647 h 488"/>
              <a:gd name="T32" fmla="*/ 2147483647 w 575"/>
              <a:gd name="T33" fmla="*/ 2147483647 h 488"/>
              <a:gd name="T34" fmla="*/ 2147483647 w 575"/>
              <a:gd name="T35" fmla="*/ 2147483647 h 488"/>
              <a:gd name="T36" fmla="*/ 2147483647 w 575"/>
              <a:gd name="T37" fmla="*/ 2147483647 h 488"/>
              <a:gd name="T38" fmla="*/ 2147483647 w 575"/>
              <a:gd name="T39" fmla="*/ 2147483647 h 488"/>
              <a:gd name="T40" fmla="*/ 2147483647 w 575"/>
              <a:gd name="T41" fmla="*/ 2147483647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75"/>
              <a:gd name="T64" fmla="*/ 0 h 488"/>
              <a:gd name="T65" fmla="*/ 575 w 575"/>
              <a:gd name="T66" fmla="*/ 488 h 48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rgbClr val="00B050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397" name="Freeform 452"/>
          <p:cNvSpPr>
            <a:spLocks/>
          </p:cNvSpPr>
          <p:nvPr/>
        </p:nvSpPr>
        <p:spPr bwMode="auto">
          <a:xfrm>
            <a:off x="9591860" y="4481578"/>
            <a:ext cx="174625" cy="169862"/>
          </a:xfrm>
          <a:custGeom>
            <a:avLst/>
            <a:gdLst>
              <a:gd name="T0" fmla="*/ 2147483647 w 460"/>
              <a:gd name="T1" fmla="*/ 2147483647 h 443"/>
              <a:gd name="T2" fmla="*/ 2147483647 w 460"/>
              <a:gd name="T3" fmla="*/ 2147483647 h 443"/>
              <a:gd name="T4" fmla="*/ 2147483647 w 460"/>
              <a:gd name="T5" fmla="*/ 2147483647 h 443"/>
              <a:gd name="T6" fmla="*/ 2147483647 w 460"/>
              <a:gd name="T7" fmla="*/ 2147483647 h 443"/>
              <a:gd name="T8" fmla="*/ 2147483647 w 460"/>
              <a:gd name="T9" fmla="*/ 2147483647 h 443"/>
              <a:gd name="T10" fmla="*/ 2147483647 w 460"/>
              <a:gd name="T11" fmla="*/ 2147483647 h 443"/>
              <a:gd name="T12" fmla="*/ 0 w 460"/>
              <a:gd name="T13" fmla="*/ 0 h 443"/>
              <a:gd name="T14" fmla="*/ 0 w 460"/>
              <a:gd name="T15" fmla="*/ 2147483647 h 443"/>
              <a:gd name="T16" fmla="*/ 2147483647 w 460"/>
              <a:gd name="T17" fmla="*/ 2147483647 h 443"/>
              <a:gd name="T18" fmla="*/ 2147483647 w 460"/>
              <a:gd name="T19" fmla="*/ 2147483647 h 443"/>
              <a:gd name="T20" fmla="*/ 2147483647 w 460"/>
              <a:gd name="T21" fmla="*/ 2147483647 h 443"/>
              <a:gd name="T22" fmla="*/ 2147483647 w 460"/>
              <a:gd name="T23" fmla="*/ 2147483647 h 443"/>
              <a:gd name="T24" fmla="*/ 2147483647 w 460"/>
              <a:gd name="T25" fmla="*/ 2147483647 h 443"/>
              <a:gd name="T26" fmla="*/ 2147483647 w 460"/>
              <a:gd name="T27" fmla="*/ 2147483647 h 443"/>
              <a:gd name="T28" fmla="*/ 2147483647 w 460"/>
              <a:gd name="T29" fmla="*/ 2147483647 h 443"/>
              <a:gd name="T30" fmla="*/ 2147483647 w 460"/>
              <a:gd name="T31" fmla="*/ 2147483647 h 443"/>
              <a:gd name="T32" fmla="*/ 2147483647 w 460"/>
              <a:gd name="T33" fmla="*/ 2147483647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0"/>
              <a:gd name="T52" fmla="*/ 0 h 443"/>
              <a:gd name="T53" fmla="*/ 460 w 460"/>
              <a:gd name="T54" fmla="*/ 443 h 44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grpSp>
        <p:nvGrpSpPr>
          <p:cNvPr id="398" name="Group 453"/>
          <p:cNvGrpSpPr>
            <a:grpSpLocks/>
          </p:cNvGrpSpPr>
          <p:nvPr/>
        </p:nvGrpSpPr>
        <p:grpSpPr bwMode="auto">
          <a:xfrm>
            <a:off x="5853297" y="2692465"/>
            <a:ext cx="250825" cy="368300"/>
            <a:chOff x="2201" y="1250"/>
            <a:chExt cx="133" cy="193"/>
          </a:xfrm>
          <a:solidFill>
            <a:schemeClr val="accent6">
              <a:lumMod val="50000"/>
            </a:schemeClr>
          </a:solidFill>
        </p:grpSpPr>
        <p:sp>
          <p:nvSpPr>
            <p:cNvPr id="439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130504 w 24"/>
                <a:gd name="T1" fmla="*/ 690078 h 47"/>
                <a:gd name="T2" fmla="*/ 89200 w 24"/>
                <a:gd name="T3" fmla="*/ 651445 h 47"/>
                <a:gd name="T4" fmla="*/ 219758 w 24"/>
                <a:gd name="T5" fmla="*/ 570976 h 47"/>
                <a:gd name="T6" fmla="*/ 198350 w 24"/>
                <a:gd name="T7" fmla="*/ 493916 h 47"/>
                <a:gd name="T8" fmla="*/ 173317 w 24"/>
                <a:gd name="T9" fmla="*/ 431946 h 47"/>
                <a:gd name="T10" fmla="*/ 67846 w 24"/>
                <a:gd name="T11" fmla="*/ 431946 h 47"/>
                <a:gd name="T12" fmla="*/ 89200 w 24"/>
                <a:gd name="T13" fmla="*/ 316438 h 47"/>
                <a:gd name="T14" fmla="*/ 21408 w 24"/>
                <a:gd name="T15" fmla="*/ 354870 h 47"/>
                <a:gd name="T16" fmla="*/ 0 w 24"/>
                <a:gd name="T17" fmla="*/ 254468 h 47"/>
                <a:gd name="T18" fmla="*/ 0 w 24"/>
                <a:gd name="T19" fmla="*/ 158642 h 47"/>
                <a:gd name="T20" fmla="*/ 21408 w 24"/>
                <a:gd name="T21" fmla="*/ 77060 h 47"/>
                <a:gd name="T22" fmla="*/ 110608 w 24"/>
                <a:gd name="T23" fmla="*/ 0 h 47"/>
                <a:gd name="T24" fmla="*/ 173317 w 24"/>
                <a:gd name="T25" fmla="*/ 18766 h 47"/>
                <a:gd name="T26" fmla="*/ 151908 w 24"/>
                <a:gd name="T27" fmla="*/ 120280 h 47"/>
                <a:gd name="T28" fmla="*/ 282692 w 24"/>
                <a:gd name="T29" fmla="*/ 120280 h 47"/>
                <a:gd name="T30" fmla="*/ 241112 w 24"/>
                <a:gd name="T31" fmla="*/ 216107 h 47"/>
                <a:gd name="T32" fmla="*/ 198350 w 24"/>
                <a:gd name="T33" fmla="*/ 297672 h 47"/>
                <a:gd name="T34" fmla="*/ 282692 w 24"/>
                <a:gd name="T35" fmla="*/ 335208 h 47"/>
                <a:gd name="T36" fmla="*/ 371667 w 24"/>
                <a:gd name="T37" fmla="*/ 475150 h 47"/>
                <a:gd name="T38" fmla="*/ 413262 w 24"/>
                <a:gd name="T39" fmla="*/ 570976 h 47"/>
                <a:gd name="T40" fmla="*/ 413262 w 24"/>
                <a:gd name="T41" fmla="*/ 628108 h 47"/>
                <a:gd name="T42" fmla="*/ 502467 w 24"/>
                <a:gd name="T43" fmla="*/ 628108 h 47"/>
                <a:gd name="T44" fmla="*/ 481042 w 24"/>
                <a:gd name="T45" fmla="*/ 767154 h 47"/>
                <a:gd name="T46" fmla="*/ 523871 w 24"/>
                <a:gd name="T47" fmla="*/ 785904 h 47"/>
                <a:gd name="T48" fmla="*/ 371667 w 24"/>
                <a:gd name="T49" fmla="*/ 848785 h 47"/>
                <a:gd name="T50" fmla="*/ 241112 w 24"/>
                <a:gd name="T51" fmla="*/ 867551 h 47"/>
                <a:gd name="T52" fmla="*/ 173317 w 24"/>
                <a:gd name="T53" fmla="*/ 887418 h 47"/>
                <a:gd name="T54" fmla="*/ 89200 w 24"/>
                <a:gd name="T55" fmla="*/ 887418 h 47"/>
                <a:gd name="T56" fmla="*/ 21408 w 24"/>
                <a:gd name="T57" fmla="*/ 906184 h 47"/>
                <a:gd name="T58" fmla="*/ 110608 w 24"/>
                <a:gd name="T59" fmla="*/ 824266 h 47"/>
                <a:gd name="T60" fmla="*/ 130504 w 24"/>
                <a:gd name="T61" fmla="*/ 748384 h 47"/>
                <a:gd name="T62" fmla="*/ 67846 w 24"/>
                <a:gd name="T63" fmla="*/ 728505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"/>
                <a:gd name="T97" fmla="*/ 0 h 47"/>
                <a:gd name="T98" fmla="*/ 24 w 24"/>
                <a:gd name="T99" fmla="*/ 47 h 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GB" sz="1200">
                <a:solidFill>
                  <a:srgbClr val="292926"/>
                </a:solidFill>
              </a:endParaRPr>
            </a:p>
          </p:txBody>
        </p:sp>
        <p:sp>
          <p:nvSpPr>
            <p:cNvPr id="440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"/>
                <a:gd name="T19" fmla="*/ 0 h 22"/>
                <a:gd name="T20" fmla="*/ 34 w 34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algn="r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GB" sz="1200">
                <a:solidFill>
                  <a:srgbClr val="292926"/>
                </a:solidFill>
              </a:endParaRPr>
            </a:p>
          </p:txBody>
        </p:sp>
      </p:grpSp>
      <p:sp>
        <p:nvSpPr>
          <p:cNvPr id="399" name="Freeform 458"/>
          <p:cNvSpPr>
            <a:spLocks/>
          </p:cNvSpPr>
          <p:nvPr/>
        </p:nvSpPr>
        <p:spPr bwMode="auto">
          <a:xfrm>
            <a:off x="6835960" y="3541778"/>
            <a:ext cx="73025" cy="44450"/>
          </a:xfrm>
          <a:custGeom>
            <a:avLst/>
            <a:gdLst>
              <a:gd name="T0" fmla="*/ 0 w 46"/>
              <a:gd name="T1" fmla="*/ 2147483647 h 28"/>
              <a:gd name="T2" fmla="*/ 2147483647 w 46"/>
              <a:gd name="T3" fmla="*/ 2147483647 h 28"/>
              <a:gd name="T4" fmla="*/ 2147483647 w 46"/>
              <a:gd name="T5" fmla="*/ 2147483647 h 28"/>
              <a:gd name="T6" fmla="*/ 2147483647 w 46"/>
              <a:gd name="T7" fmla="*/ 2147483647 h 28"/>
              <a:gd name="T8" fmla="*/ 2147483647 w 46"/>
              <a:gd name="T9" fmla="*/ 2147483647 h 28"/>
              <a:gd name="T10" fmla="*/ 2147483647 w 46"/>
              <a:gd name="T11" fmla="*/ 0 h 28"/>
              <a:gd name="T12" fmla="*/ 2147483647 w 46"/>
              <a:gd name="T13" fmla="*/ 2147483647 h 28"/>
              <a:gd name="T14" fmla="*/ 2147483647 w 46"/>
              <a:gd name="T15" fmla="*/ 2147483647 h 28"/>
              <a:gd name="T16" fmla="*/ 2147483647 w 46"/>
              <a:gd name="T17" fmla="*/ 2147483647 h 28"/>
              <a:gd name="T18" fmla="*/ 2147483647 w 46"/>
              <a:gd name="T19" fmla="*/ 2147483647 h 28"/>
              <a:gd name="T20" fmla="*/ 2147483647 w 46"/>
              <a:gd name="T21" fmla="*/ 2147483647 h 28"/>
              <a:gd name="T22" fmla="*/ 2147483647 w 46"/>
              <a:gd name="T23" fmla="*/ 2147483647 h 28"/>
              <a:gd name="T24" fmla="*/ 2147483647 w 46"/>
              <a:gd name="T25" fmla="*/ 2147483647 h 28"/>
              <a:gd name="T26" fmla="*/ 2147483647 w 46"/>
              <a:gd name="T27" fmla="*/ 2147483647 h 28"/>
              <a:gd name="T28" fmla="*/ 0 w 46"/>
              <a:gd name="T29" fmla="*/ 2147483647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6"/>
              <a:gd name="T46" fmla="*/ 0 h 28"/>
              <a:gd name="T47" fmla="*/ 46 w 46"/>
              <a:gd name="T48" fmla="*/ 28 h 2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00" name="Freeform 507"/>
          <p:cNvSpPr>
            <a:spLocks/>
          </p:cNvSpPr>
          <p:nvPr/>
        </p:nvSpPr>
        <p:spPr bwMode="auto">
          <a:xfrm>
            <a:off x="7902760" y="2927415"/>
            <a:ext cx="1508125" cy="1047750"/>
          </a:xfrm>
          <a:custGeom>
            <a:avLst/>
            <a:gdLst>
              <a:gd name="T0" fmla="*/ 2147483647 w 950"/>
              <a:gd name="T1" fmla="*/ 2147483647 h 660"/>
              <a:gd name="T2" fmla="*/ 2147483647 w 950"/>
              <a:gd name="T3" fmla="*/ 2147483647 h 660"/>
              <a:gd name="T4" fmla="*/ 2147483647 w 950"/>
              <a:gd name="T5" fmla="*/ 2147483647 h 660"/>
              <a:gd name="T6" fmla="*/ 2147483647 w 950"/>
              <a:gd name="T7" fmla="*/ 2147483647 h 660"/>
              <a:gd name="T8" fmla="*/ 2147483647 w 950"/>
              <a:gd name="T9" fmla="*/ 2147483647 h 660"/>
              <a:gd name="T10" fmla="*/ 2147483647 w 950"/>
              <a:gd name="T11" fmla="*/ 2147483647 h 660"/>
              <a:gd name="T12" fmla="*/ 2147483647 w 950"/>
              <a:gd name="T13" fmla="*/ 2147483647 h 660"/>
              <a:gd name="T14" fmla="*/ 2147483647 w 950"/>
              <a:gd name="T15" fmla="*/ 2147483647 h 660"/>
              <a:gd name="T16" fmla="*/ 2147483647 w 950"/>
              <a:gd name="T17" fmla="*/ 2147483647 h 660"/>
              <a:gd name="T18" fmla="*/ 2147483647 w 950"/>
              <a:gd name="T19" fmla="*/ 2147483647 h 660"/>
              <a:gd name="T20" fmla="*/ 2147483647 w 950"/>
              <a:gd name="T21" fmla="*/ 2147483647 h 660"/>
              <a:gd name="T22" fmla="*/ 2147483647 w 950"/>
              <a:gd name="T23" fmla="*/ 2147483647 h 660"/>
              <a:gd name="T24" fmla="*/ 2147483647 w 950"/>
              <a:gd name="T25" fmla="*/ 2147483647 h 660"/>
              <a:gd name="T26" fmla="*/ 2147483647 w 950"/>
              <a:gd name="T27" fmla="*/ 2147483647 h 660"/>
              <a:gd name="T28" fmla="*/ 2147483647 w 950"/>
              <a:gd name="T29" fmla="*/ 2147483647 h 660"/>
              <a:gd name="T30" fmla="*/ 2147483647 w 950"/>
              <a:gd name="T31" fmla="*/ 2147483647 h 660"/>
              <a:gd name="T32" fmla="*/ 2147483647 w 950"/>
              <a:gd name="T33" fmla="*/ 2147483647 h 660"/>
              <a:gd name="T34" fmla="*/ 2147483647 w 950"/>
              <a:gd name="T35" fmla="*/ 2147483647 h 660"/>
              <a:gd name="T36" fmla="*/ 2147483647 w 950"/>
              <a:gd name="T37" fmla="*/ 2147483647 h 660"/>
              <a:gd name="T38" fmla="*/ 2147483647 w 950"/>
              <a:gd name="T39" fmla="*/ 2147483647 h 660"/>
              <a:gd name="T40" fmla="*/ 2147483647 w 950"/>
              <a:gd name="T41" fmla="*/ 2147483647 h 660"/>
              <a:gd name="T42" fmla="*/ 2147483647 w 950"/>
              <a:gd name="T43" fmla="*/ 2147483647 h 660"/>
              <a:gd name="T44" fmla="*/ 2147483647 w 950"/>
              <a:gd name="T45" fmla="*/ 2147483647 h 660"/>
              <a:gd name="T46" fmla="*/ 2147483647 w 950"/>
              <a:gd name="T47" fmla="*/ 2147483647 h 660"/>
              <a:gd name="T48" fmla="*/ 2147483647 w 950"/>
              <a:gd name="T49" fmla="*/ 2147483647 h 660"/>
              <a:gd name="T50" fmla="*/ 2147483647 w 950"/>
              <a:gd name="T51" fmla="*/ 2147483647 h 660"/>
              <a:gd name="T52" fmla="*/ 2147483647 w 950"/>
              <a:gd name="T53" fmla="*/ 2147483647 h 660"/>
              <a:gd name="T54" fmla="*/ 2147483647 w 950"/>
              <a:gd name="T55" fmla="*/ 2147483647 h 660"/>
              <a:gd name="T56" fmla="*/ 2147483647 w 950"/>
              <a:gd name="T57" fmla="*/ 2147483647 h 660"/>
              <a:gd name="T58" fmla="*/ 2147483647 w 950"/>
              <a:gd name="T59" fmla="*/ 2147483647 h 660"/>
              <a:gd name="T60" fmla="*/ 2147483647 w 950"/>
              <a:gd name="T61" fmla="*/ 2147483647 h 660"/>
              <a:gd name="T62" fmla="*/ 2147483647 w 950"/>
              <a:gd name="T63" fmla="*/ 2147483647 h 660"/>
              <a:gd name="T64" fmla="*/ 2147483647 w 950"/>
              <a:gd name="T65" fmla="*/ 2147483647 h 660"/>
              <a:gd name="T66" fmla="*/ 2147483647 w 950"/>
              <a:gd name="T67" fmla="*/ 2147483647 h 660"/>
              <a:gd name="T68" fmla="*/ 2147483647 w 950"/>
              <a:gd name="T69" fmla="*/ 2147483647 h 660"/>
              <a:gd name="T70" fmla="*/ 2147483647 w 950"/>
              <a:gd name="T71" fmla="*/ 2147483647 h 660"/>
              <a:gd name="T72" fmla="*/ 2147483647 w 950"/>
              <a:gd name="T73" fmla="*/ 2147483647 h 660"/>
              <a:gd name="T74" fmla="*/ 2147483647 w 950"/>
              <a:gd name="T75" fmla="*/ 2147483647 h 660"/>
              <a:gd name="T76" fmla="*/ 2147483647 w 950"/>
              <a:gd name="T77" fmla="*/ 2147483647 h 660"/>
              <a:gd name="T78" fmla="*/ 2147483647 w 950"/>
              <a:gd name="T79" fmla="*/ 2147483647 h 660"/>
              <a:gd name="T80" fmla="*/ 2147483647 w 950"/>
              <a:gd name="T81" fmla="*/ 2147483647 h 660"/>
              <a:gd name="T82" fmla="*/ 2147483647 w 950"/>
              <a:gd name="T83" fmla="*/ 2147483647 h 660"/>
              <a:gd name="T84" fmla="*/ 2147483647 w 950"/>
              <a:gd name="T85" fmla="*/ 2147483647 h 660"/>
              <a:gd name="T86" fmla="*/ 2147483647 w 950"/>
              <a:gd name="T87" fmla="*/ 2147483647 h 660"/>
              <a:gd name="T88" fmla="*/ 2147483647 w 950"/>
              <a:gd name="T89" fmla="*/ 2147483647 h 660"/>
              <a:gd name="T90" fmla="*/ 2147483647 w 950"/>
              <a:gd name="T91" fmla="*/ 2147483647 h 660"/>
              <a:gd name="T92" fmla="*/ 2147483647 w 950"/>
              <a:gd name="T93" fmla="*/ 2147483647 h 660"/>
              <a:gd name="T94" fmla="*/ 2147483647 w 950"/>
              <a:gd name="T95" fmla="*/ 2147483647 h 660"/>
              <a:gd name="T96" fmla="*/ 2147483647 w 950"/>
              <a:gd name="T97" fmla="*/ 2147483647 h 660"/>
              <a:gd name="T98" fmla="*/ 2147483647 w 950"/>
              <a:gd name="T99" fmla="*/ 2147483647 h 660"/>
              <a:gd name="T100" fmla="*/ 2147483647 w 950"/>
              <a:gd name="T101" fmla="*/ 2147483647 h 660"/>
              <a:gd name="T102" fmla="*/ 2147483647 w 950"/>
              <a:gd name="T103" fmla="*/ 2147483647 h 660"/>
              <a:gd name="T104" fmla="*/ 2147483647 w 950"/>
              <a:gd name="T105" fmla="*/ 2147483647 h 660"/>
              <a:gd name="T106" fmla="*/ 2147483647 w 950"/>
              <a:gd name="T107" fmla="*/ 2147483647 h 660"/>
              <a:gd name="T108" fmla="*/ 2147483647 w 950"/>
              <a:gd name="T109" fmla="*/ 2147483647 h 660"/>
              <a:gd name="T110" fmla="*/ 2147483647 w 950"/>
              <a:gd name="T111" fmla="*/ 2147483647 h 660"/>
              <a:gd name="T112" fmla="*/ 2147483647 w 950"/>
              <a:gd name="T113" fmla="*/ 2147483647 h 660"/>
              <a:gd name="T114" fmla="*/ 2147483647 w 950"/>
              <a:gd name="T115" fmla="*/ 2147483647 h 660"/>
              <a:gd name="T116" fmla="*/ 2147483647 w 950"/>
              <a:gd name="T117" fmla="*/ 2147483647 h 660"/>
              <a:gd name="T118" fmla="*/ 2147483647 w 950"/>
              <a:gd name="T119" fmla="*/ 2147483647 h 660"/>
              <a:gd name="T120" fmla="*/ 2147483647 w 950"/>
              <a:gd name="T121" fmla="*/ 2147483647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50"/>
              <a:gd name="T184" fmla="*/ 0 h 660"/>
              <a:gd name="T185" fmla="*/ 950 w 950"/>
              <a:gd name="T186" fmla="*/ 660 h 66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rgbClr val="00B050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01" name="Freeform 260"/>
          <p:cNvSpPr>
            <a:spLocks/>
          </p:cNvSpPr>
          <p:nvPr/>
        </p:nvSpPr>
        <p:spPr bwMode="auto">
          <a:xfrm>
            <a:off x="7947209" y="4495866"/>
            <a:ext cx="57150" cy="68263"/>
          </a:xfrm>
          <a:custGeom>
            <a:avLst/>
            <a:gdLst>
              <a:gd name="T0" fmla="*/ 2147483647 w 42"/>
              <a:gd name="T1" fmla="*/ 0 h 54"/>
              <a:gd name="T2" fmla="*/ 0 w 42"/>
              <a:gd name="T3" fmla="*/ 2147483647 h 54"/>
              <a:gd name="T4" fmla="*/ 2147483647 w 42"/>
              <a:gd name="T5" fmla="*/ 2147483647 h 54"/>
              <a:gd name="T6" fmla="*/ 2147483647 w 42"/>
              <a:gd name="T7" fmla="*/ 2147483647 h 54"/>
              <a:gd name="T8" fmla="*/ 2147483647 w 42"/>
              <a:gd name="T9" fmla="*/ 2147483647 h 54"/>
              <a:gd name="T10" fmla="*/ 2147483647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"/>
              <a:gd name="T19" fmla="*/ 0 h 54"/>
              <a:gd name="T20" fmla="*/ 42 w 42"/>
              <a:gd name="T21" fmla="*/ 54 h 5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02" name="Freeform 261"/>
          <p:cNvSpPr>
            <a:spLocks/>
          </p:cNvSpPr>
          <p:nvPr/>
        </p:nvSpPr>
        <p:spPr bwMode="auto">
          <a:xfrm>
            <a:off x="8766360" y="3975166"/>
            <a:ext cx="53975" cy="53975"/>
          </a:xfrm>
          <a:custGeom>
            <a:avLst/>
            <a:gdLst>
              <a:gd name="T0" fmla="*/ 0 w 42"/>
              <a:gd name="T1" fmla="*/ 2147483647 h 42"/>
              <a:gd name="T2" fmla="*/ 2147483647 w 42"/>
              <a:gd name="T3" fmla="*/ 2147483647 h 42"/>
              <a:gd name="T4" fmla="*/ 2147483647 w 42"/>
              <a:gd name="T5" fmla="*/ 0 h 42"/>
              <a:gd name="T6" fmla="*/ 2147483647 w 42"/>
              <a:gd name="T7" fmla="*/ 2147483647 h 42"/>
              <a:gd name="T8" fmla="*/ 2147483647 w 42"/>
              <a:gd name="T9" fmla="*/ 2147483647 h 42"/>
              <a:gd name="T10" fmla="*/ 2147483647 w 42"/>
              <a:gd name="T11" fmla="*/ 2147483647 h 42"/>
              <a:gd name="T12" fmla="*/ 0 w 42"/>
              <a:gd name="T13" fmla="*/ 2147483647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"/>
              <a:gd name="T22" fmla="*/ 0 h 42"/>
              <a:gd name="T23" fmla="*/ 42 w 42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03" name="Freeform 262"/>
          <p:cNvSpPr>
            <a:spLocks/>
          </p:cNvSpPr>
          <p:nvPr/>
        </p:nvSpPr>
        <p:spPr bwMode="auto">
          <a:xfrm>
            <a:off x="9056871" y="3841816"/>
            <a:ext cx="31750" cy="93663"/>
          </a:xfrm>
          <a:custGeom>
            <a:avLst/>
            <a:gdLst>
              <a:gd name="T0" fmla="*/ 0 w 24"/>
              <a:gd name="T1" fmla="*/ 2147483647 h 72"/>
              <a:gd name="T2" fmla="*/ 0 w 24"/>
              <a:gd name="T3" fmla="*/ 2147483647 h 72"/>
              <a:gd name="T4" fmla="*/ 2147483647 w 24"/>
              <a:gd name="T5" fmla="*/ 0 h 72"/>
              <a:gd name="T6" fmla="*/ 2147483647 w 24"/>
              <a:gd name="T7" fmla="*/ 2147483647 h 72"/>
              <a:gd name="T8" fmla="*/ 2147483647 w 24"/>
              <a:gd name="T9" fmla="*/ 2147483647 h 72"/>
              <a:gd name="T10" fmla="*/ 0 w 24"/>
              <a:gd name="T11" fmla="*/ 2147483647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72"/>
              <a:gd name="T20" fmla="*/ 24 w 24"/>
              <a:gd name="T21" fmla="*/ 72 h 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04" name="Freeform 263"/>
          <p:cNvSpPr>
            <a:spLocks/>
          </p:cNvSpPr>
          <p:nvPr/>
        </p:nvSpPr>
        <p:spPr bwMode="auto">
          <a:xfrm>
            <a:off x="9291821" y="3598928"/>
            <a:ext cx="46038" cy="69850"/>
          </a:xfrm>
          <a:custGeom>
            <a:avLst/>
            <a:gdLst>
              <a:gd name="T0" fmla="*/ 0 w 36"/>
              <a:gd name="T1" fmla="*/ 2147483647 h 54"/>
              <a:gd name="T2" fmla="*/ 2147483647 w 36"/>
              <a:gd name="T3" fmla="*/ 2147483647 h 54"/>
              <a:gd name="T4" fmla="*/ 2147483647 w 36"/>
              <a:gd name="T5" fmla="*/ 2147483647 h 54"/>
              <a:gd name="T6" fmla="*/ 2147483647 w 36"/>
              <a:gd name="T7" fmla="*/ 2147483647 h 54"/>
              <a:gd name="T8" fmla="*/ 2147483647 w 36"/>
              <a:gd name="T9" fmla="*/ 2147483647 h 54"/>
              <a:gd name="T10" fmla="*/ 2147483647 w 36"/>
              <a:gd name="T11" fmla="*/ 0 h 54"/>
              <a:gd name="T12" fmla="*/ 0 w 36"/>
              <a:gd name="T13" fmla="*/ 2147483647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54"/>
              <a:gd name="T23" fmla="*/ 36 w 36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05" name="Freeform 264"/>
          <p:cNvSpPr>
            <a:spLocks/>
          </p:cNvSpPr>
          <p:nvPr/>
        </p:nvSpPr>
        <p:spPr bwMode="auto">
          <a:xfrm>
            <a:off x="9347385" y="3240153"/>
            <a:ext cx="344487" cy="374650"/>
          </a:xfrm>
          <a:custGeom>
            <a:avLst/>
            <a:gdLst>
              <a:gd name="T0" fmla="*/ 2147483647 w 264"/>
              <a:gd name="T1" fmla="*/ 2147483647 h 289"/>
              <a:gd name="T2" fmla="*/ 2147483647 w 264"/>
              <a:gd name="T3" fmla="*/ 2147483647 h 289"/>
              <a:gd name="T4" fmla="*/ 2147483647 w 264"/>
              <a:gd name="T5" fmla="*/ 2147483647 h 289"/>
              <a:gd name="T6" fmla="*/ 2147483647 w 264"/>
              <a:gd name="T7" fmla="*/ 2147483647 h 289"/>
              <a:gd name="T8" fmla="*/ 2147483647 w 264"/>
              <a:gd name="T9" fmla="*/ 2147483647 h 289"/>
              <a:gd name="T10" fmla="*/ 2147483647 w 264"/>
              <a:gd name="T11" fmla="*/ 2147483647 h 289"/>
              <a:gd name="T12" fmla="*/ 2147483647 w 264"/>
              <a:gd name="T13" fmla="*/ 2147483647 h 289"/>
              <a:gd name="T14" fmla="*/ 2147483647 w 264"/>
              <a:gd name="T15" fmla="*/ 2147483647 h 289"/>
              <a:gd name="T16" fmla="*/ 2147483647 w 264"/>
              <a:gd name="T17" fmla="*/ 2147483647 h 289"/>
              <a:gd name="T18" fmla="*/ 2147483647 w 264"/>
              <a:gd name="T19" fmla="*/ 2147483647 h 289"/>
              <a:gd name="T20" fmla="*/ 2147483647 w 264"/>
              <a:gd name="T21" fmla="*/ 0 h 289"/>
              <a:gd name="T22" fmla="*/ 2147483647 w 264"/>
              <a:gd name="T23" fmla="*/ 2147483647 h 289"/>
              <a:gd name="T24" fmla="*/ 2147483647 w 264"/>
              <a:gd name="T25" fmla="*/ 2147483647 h 289"/>
              <a:gd name="T26" fmla="*/ 2147483647 w 264"/>
              <a:gd name="T27" fmla="*/ 2147483647 h 289"/>
              <a:gd name="T28" fmla="*/ 2147483647 w 264"/>
              <a:gd name="T29" fmla="*/ 2147483647 h 289"/>
              <a:gd name="T30" fmla="*/ 2147483647 w 264"/>
              <a:gd name="T31" fmla="*/ 2147483647 h 289"/>
              <a:gd name="T32" fmla="*/ 2147483647 w 264"/>
              <a:gd name="T33" fmla="*/ 2147483647 h 289"/>
              <a:gd name="T34" fmla="*/ 2147483647 w 264"/>
              <a:gd name="T35" fmla="*/ 2147483647 h 289"/>
              <a:gd name="T36" fmla="*/ 2147483647 w 264"/>
              <a:gd name="T37" fmla="*/ 2147483647 h 289"/>
              <a:gd name="T38" fmla="*/ 2147483647 w 264"/>
              <a:gd name="T39" fmla="*/ 2147483647 h 289"/>
              <a:gd name="T40" fmla="*/ 2147483647 w 264"/>
              <a:gd name="T41" fmla="*/ 2147483647 h 289"/>
              <a:gd name="T42" fmla="*/ 2147483647 w 264"/>
              <a:gd name="T43" fmla="*/ 2147483647 h 289"/>
              <a:gd name="T44" fmla="*/ 2147483647 w 264"/>
              <a:gd name="T45" fmla="*/ 2147483647 h 289"/>
              <a:gd name="T46" fmla="*/ 2147483647 w 264"/>
              <a:gd name="T47" fmla="*/ 2147483647 h 289"/>
              <a:gd name="T48" fmla="*/ 2147483647 w 264"/>
              <a:gd name="T49" fmla="*/ 2147483647 h 289"/>
              <a:gd name="T50" fmla="*/ 2147483647 w 264"/>
              <a:gd name="T51" fmla="*/ 2147483647 h 289"/>
              <a:gd name="T52" fmla="*/ 2147483647 w 264"/>
              <a:gd name="T53" fmla="*/ 2147483647 h 289"/>
              <a:gd name="T54" fmla="*/ 2147483647 w 264"/>
              <a:gd name="T55" fmla="*/ 2147483647 h 289"/>
              <a:gd name="T56" fmla="*/ 2147483647 w 264"/>
              <a:gd name="T57" fmla="*/ 2147483647 h 289"/>
              <a:gd name="T58" fmla="*/ 2147483647 w 264"/>
              <a:gd name="T59" fmla="*/ 2147483647 h 289"/>
              <a:gd name="T60" fmla="*/ 2147483647 w 264"/>
              <a:gd name="T61" fmla="*/ 2147483647 h 289"/>
              <a:gd name="T62" fmla="*/ 2147483647 w 264"/>
              <a:gd name="T63" fmla="*/ 2147483647 h 289"/>
              <a:gd name="T64" fmla="*/ 2147483647 w 264"/>
              <a:gd name="T65" fmla="*/ 2147483647 h 289"/>
              <a:gd name="T66" fmla="*/ 0 w 264"/>
              <a:gd name="T67" fmla="*/ 2147483647 h 289"/>
              <a:gd name="T68" fmla="*/ 2147483647 w 264"/>
              <a:gd name="T69" fmla="*/ 2147483647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64"/>
              <a:gd name="T106" fmla="*/ 0 h 289"/>
              <a:gd name="T107" fmla="*/ 264 w 264"/>
              <a:gd name="T108" fmla="*/ 289 h 28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06" name="Freeform 265"/>
          <p:cNvSpPr>
            <a:spLocks/>
          </p:cNvSpPr>
          <p:nvPr/>
        </p:nvSpPr>
        <p:spPr bwMode="auto">
          <a:xfrm>
            <a:off x="9590272" y="2895665"/>
            <a:ext cx="61913" cy="306388"/>
          </a:xfrm>
          <a:custGeom>
            <a:avLst/>
            <a:gdLst>
              <a:gd name="T0" fmla="*/ 2147483647 w 48"/>
              <a:gd name="T1" fmla="*/ 2147483647 h 234"/>
              <a:gd name="T2" fmla="*/ 2147483647 w 48"/>
              <a:gd name="T3" fmla="*/ 2147483647 h 234"/>
              <a:gd name="T4" fmla="*/ 2147483647 w 48"/>
              <a:gd name="T5" fmla="*/ 2147483647 h 234"/>
              <a:gd name="T6" fmla="*/ 0 w 48"/>
              <a:gd name="T7" fmla="*/ 2147483647 h 234"/>
              <a:gd name="T8" fmla="*/ 2147483647 w 48"/>
              <a:gd name="T9" fmla="*/ 2147483647 h 234"/>
              <a:gd name="T10" fmla="*/ 2147483647 w 48"/>
              <a:gd name="T11" fmla="*/ 0 h 234"/>
              <a:gd name="T12" fmla="*/ 2147483647 w 48"/>
              <a:gd name="T13" fmla="*/ 2147483647 h 234"/>
              <a:gd name="T14" fmla="*/ 2147483647 w 48"/>
              <a:gd name="T15" fmla="*/ 2147483647 h 234"/>
              <a:gd name="T16" fmla="*/ 2147483647 w 48"/>
              <a:gd name="T17" fmla="*/ 2147483647 h 234"/>
              <a:gd name="T18" fmla="*/ 2147483647 w 48"/>
              <a:gd name="T19" fmla="*/ 2147483647 h 234"/>
              <a:gd name="T20" fmla="*/ 2147483647 w 48"/>
              <a:gd name="T21" fmla="*/ 2147483647 h 234"/>
              <a:gd name="T22" fmla="*/ 2147483647 w 48"/>
              <a:gd name="T23" fmla="*/ 2147483647 h 234"/>
              <a:gd name="T24" fmla="*/ 2147483647 w 48"/>
              <a:gd name="T25" fmla="*/ 2147483647 h 234"/>
              <a:gd name="T26" fmla="*/ 2147483647 w 48"/>
              <a:gd name="T27" fmla="*/ 2147483647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8"/>
              <a:gd name="T43" fmla="*/ 0 h 234"/>
              <a:gd name="T44" fmla="*/ 48 w 48"/>
              <a:gd name="T45" fmla="*/ 234 h 23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07" name="Freeform 272"/>
          <p:cNvSpPr>
            <a:spLocks/>
          </p:cNvSpPr>
          <p:nvPr/>
        </p:nvSpPr>
        <p:spPr bwMode="auto">
          <a:xfrm>
            <a:off x="9039410" y="4021203"/>
            <a:ext cx="141287" cy="195262"/>
          </a:xfrm>
          <a:custGeom>
            <a:avLst/>
            <a:gdLst>
              <a:gd name="T0" fmla="*/ 2147483647 w 108"/>
              <a:gd name="T1" fmla="*/ 2147483647 h 151"/>
              <a:gd name="T2" fmla="*/ 0 w 108"/>
              <a:gd name="T3" fmla="*/ 2147483647 h 151"/>
              <a:gd name="T4" fmla="*/ 2147483647 w 108"/>
              <a:gd name="T5" fmla="*/ 2147483647 h 151"/>
              <a:gd name="T6" fmla="*/ 2147483647 w 108"/>
              <a:gd name="T7" fmla="*/ 2147483647 h 151"/>
              <a:gd name="T8" fmla="*/ 2147483647 w 108"/>
              <a:gd name="T9" fmla="*/ 2147483647 h 151"/>
              <a:gd name="T10" fmla="*/ 2147483647 w 108"/>
              <a:gd name="T11" fmla="*/ 2147483647 h 151"/>
              <a:gd name="T12" fmla="*/ 2147483647 w 108"/>
              <a:gd name="T13" fmla="*/ 2147483647 h 151"/>
              <a:gd name="T14" fmla="*/ 2147483647 w 108"/>
              <a:gd name="T15" fmla="*/ 2147483647 h 151"/>
              <a:gd name="T16" fmla="*/ 2147483647 w 108"/>
              <a:gd name="T17" fmla="*/ 2147483647 h 151"/>
              <a:gd name="T18" fmla="*/ 2147483647 w 108"/>
              <a:gd name="T19" fmla="*/ 2147483647 h 151"/>
              <a:gd name="T20" fmla="*/ 2147483647 w 108"/>
              <a:gd name="T21" fmla="*/ 2147483647 h 151"/>
              <a:gd name="T22" fmla="*/ 2147483647 w 108"/>
              <a:gd name="T23" fmla="*/ 2147483647 h 151"/>
              <a:gd name="T24" fmla="*/ 2147483647 w 108"/>
              <a:gd name="T25" fmla="*/ 2147483647 h 151"/>
              <a:gd name="T26" fmla="*/ 2147483647 w 108"/>
              <a:gd name="T27" fmla="*/ 0 h 151"/>
              <a:gd name="T28" fmla="*/ 2147483647 w 108"/>
              <a:gd name="T29" fmla="*/ 2147483647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08"/>
              <a:gd name="T46" fmla="*/ 0 h 151"/>
              <a:gd name="T47" fmla="*/ 108 w 108"/>
              <a:gd name="T48" fmla="*/ 151 h 15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08" name="Freeform 273"/>
          <p:cNvSpPr>
            <a:spLocks/>
          </p:cNvSpPr>
          <p:nvPr/>
        </p:nvSpPr>
        <p:spPr bwMode="auto">
          <a:xfrm>
            <a:off x="9096560" y="4248216"/>
            <a:ext cx="115887" cy="92075"/>
          </a:xfrm>
          <a:custGeom>
            <a:avLst/>
            <a:gdLst>
              <a:gd name="T0" fmla="*/ 0 w 90"/>
              <a:gd name="T1" fmla="*/ 2147483647 h 72"/>
              <a:gd name="T2" fmla="*/ 2147483647 w 90"/>
              <a:gd name="T3" fmla="*/ 2147483647 h 72"/>
              <a:gd name="T4" fmla="*/ 2147483647 w 90"/>
              <a:gd name="T5" fmla="*/ 2147483647 h 72"/>
              <a:gd name="T6" fmla="*/ 2147483647 w 90"/>
              <a:gd name="T7" fmla="*/ 0 h 72"/>
              <a:gd name="T8" fmla="*/ 2147483647 w 90"/>
              <a:gd name="T9" fmla="*/ 2147483647 h 72"/>
              <a:gd name="T10" fmla="*/ 2147483647 w 90"/>
              <a:gd name="T11" fmla="*/ 2147483647 h 72"/>
              <a:gd name="T12" fmla="*/ 2147483647 w 90"/>
              <a:gd name="T13" fmla="*/ 2147483647 h 72"/>
              <a:gd name="T14" fmla="*/ 2147483647 w 90"/>
              <a:gd name="T15" fmla="*/ 2147483647 h 72"/>
              <a:gd name="T16" fmla="*/ 2147483647 w 90"/>
              <a:gd name="T17" fmla="*/ 2147483647 h 72"/>
              <a:gd name="T18" fmla="*/ 0 w 90"/>
              <a:gd name="T19" fmla="*/ 2147483647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0"/>
              <a:gd name="T31" fmla="*/ 0 h 72"/>
              <a:gd name="T32" fmla="*/ 90 w 90"/>
              <a:gd name="T33" fmla="*/ 72 h 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09" name="Freeform 333"/>
          <p:cNvSpPr>
            <a:spLocks/>
          </p:cNvSpPr>
          <p:nvPr/>
        </p:nvSpPr>
        <p:spPr bwMode="auto">
          <a:xfrm>
            <a:off x="8253597" y="2975041"/>
            <a:ext cx="777875" cy="390525"/>
          </a:xfrm>
          <a:custGeom>
            <a:avLst/>
            <a:gdLst>
              <a:gd name="T0" fmla="*/ 2147483647 w 595"/>
              <a:gd name="T1" fmla="*/ 2147483647 h 301"/>
              <a:gd name="T2" fmla="*/ 2147483647 w 595"/>
              <a:gd name="T3" fmla="*/ 2147483647 h 301"/>
              <a:gd name="T4" fmla="*/ 2147483647 w 595"/>
              <a:gd name="T5" fmla="*/ 2147483647 h 301"/>
              <a:gd name="T6" fmla="*/ 2147483647 w 595"/>
              <a:gd name="T7" fmla="*/ 2147483647 h 301"/>
              <a:gd name="T8" fmla="*/ 2147483647 w 595"/>
              <a:gd name="T9" fmla="*/ 2147483647 h 301"/>
              <a:gd name="T10" fmla="*/ 2147483647 w 595"/>
              <a:gd name="T11" fmla="*/ 2147483647 h 301"/>
              <a:gd name="T12" fmla="*/ 2147483647 w 595"/>
              <a:gd name="T13" fmla="*/ 2147483647 h 301"/>
              <a:gd name="T14" fmla="*/ 2147483647 w 595"/>
              <a:gd name="T15" fmla="*/ 2147483647 h 301"/>
              <a:gd name="T16" fmla="*/ 2147483647 w 595"/>
              <a:gd name="T17" fmla="*/ 2147483647 h 301"/>
              <a:gd name="T18" fmla="*/ 2147483647 w 595"/>
              <a:gd name="T19" fmla="*/ 2147483647 h 301"/>
              <a:gd name="T20" fmla="*/ 2147483647 w 595"/>
              <a:gd name="T21" fmla="*/ 2147483647 h 301"/>
              <a:gd name="T22" fmla="*/ 2147483647 w 595"/>
              <a:gd name="T23" fmla="*/ 2147483647 h 301"/>
              <a:gd name="T24" fmla="*/ 2147483647 w 595"/>
              <a:gd name="T25" fmla="*/ 2147483647 h 301"/>
              <a:gd name="T26" fmla="*/ 2147483647 w 595"/>
              <a:gd name="T27" fmla="*/ 2147483647 h 301"/>
              <a:gd name="T28" fmla="*/ 2147483647 w 595"/>
              <a:gd name="T29" fmla="*/ 2147483647 h 301"/>
              <a:gd name="T30" fmla="*/ 2147483647 w 595"/>
              <a:gd name="T31" fmla="*/ 2147483647 h 301"/>
              <a:gd name="T32" fmla="*/ 2147483647 w 595"/>
              <a:gd name="T33" fmla="*/ 2147483647 h 301"/>
              <a:gd name="T34" fmla="*/ 2147483647 w 595"/>
              <a:gd name="T35" fmla="*/ 2147483647 h 301"/>
              <a:gd name="T36" fmla="*/ 2147483647 w 595"/>
              <a:gd name="T37" fmla="*/ 2147483647 h 301"/>
              <a:gd name="T38" fmla="*/ 2147483647 w 595"/>
              <a:gd name="T39" fmla="*/ 2147483647 h 301"/>
              <a:gd name="T40" fmla="*/ 2147483647 w 595"/>
              <a:gd name="T41" fmla="*/ 2147483647 h 301"/>
              <a:gd name="T42" fmla="*/ 2147483647 w 595"/>
              <a:gd name="T43" fmla="*/ 0 h 301"/>
              <a:gd name="T44" fmla="*/ 2147483647 w 595"/>
              <a:gd name="T45" fmla="*/ 2147483647 h 301"/>
              <a:gd name="T46" fmla="*/ 2147483647 w 595"/>
              <a:gd name="T47" fmla="*/ 2147483647 h 301"/>
              <a:gd name="T48" fmla="*/ 2147483647 w 595"/>
              <a:gd name="T49" fmla="*/ 2147483647 h 301"/>
              <a:gd name="T50" fmla="*/ 2147483647 w 595"/>
              <a:gd name="T51" fmla="*/ 2147483647 h 301"/>
              <a:gd name="T52" fmla="*/ 2147483647 w 595"/>
              <a:gd name="T53" fmla="*/ 2147483647 h 301"/>
              <a:gd name="T54" fmla="*/ 0 w 595"/>
              <a:gd name="T55" fmla="*/ 2147483647 h 301"/>
              <a:gd name="T56" fmla="*/ 2147483647 w 595"/>
              <a:gd name="T57" fmla="*/ 2147483647 h 301"/>
              <a:gd name="T58" fmla="*/ 2147483647 w 595"/>
              <a:gd name="T59" fmla="*/ 2147483647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95"/>
              <a:gd name="T91" fmla="*/ 0 h 301"/>
              <a:gd name="T92" fmla="*/ 595 w 595"/>
              <a:gd name="T93" fmla="*/ 301 h 301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10" name="Line 449"/>
          <p:cNvSpPr>
            <a:spLocks noChangeShapeType="1"/>
          </p:cNvSpPr>
          <p:nvPr/>
        </p:nvSpPr>
        <p:spPr bwMode="auto">
          <a:xfrm>
            <a:off x="9001309" y="4038665"/>
            <a:ext cx="0" cy="0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11" name="Freeform 506"/>
          <p:cNvSpPr>
            <a:spLocks/>
          </p:cNvSpPr>
          <p:nvPr/>
        </p:nvSpPr>
        <p:spPr bwMode="auto">
          <a:xfrm>
            <a:off x="9150535" y="3324291"/>
            <a:ext cx="123825" cy="155575"/>
          </a:xfrm>
          <a:custGeom>
            <a:avLst/>
            <a:gdLst>
              <a:gd name="T0" fmla="*/ 2147483647 w 78"/>
              <a:gd name="T1" fmla="*/ 2147483647 h 98"/>
              <a:gd name="T2" fmla="*/ 2147483647 w 78"/>
              <a:gd name="T3" fmla="*/ 2147483647 h 98"/>
              <a:gd name="T4" fmla="*/ 2147483647 w 78"/>
              <a:gd name="T5" fmla="*/ 2147483647 h 98"/>
              <a:gd name="T6" fmla="*/ 2147483647 w 78"/>
              <a:gd name="T7" fmla="*/ 2147483647 h 98"/>
              <a:gd name="T8" fmla="*/ 0 w 78"/>
              <a:gd name="T9" fmla="*/ 2147483647 h 98"/>
              <a:gd name="T10" fmla="*/ 0 w 78"/>
              <a:gd name="T11" fmla="*/ 2147483647 h 98"/>
              <a:gd name="T12" fmla="*/ 2147483647 w 78"/>
              <a:gd name="T13" fmla="*/ 2147483647 h 98"/>
              <a:gd name="T14" fmla="*/ 2147483647 w 78"/>
              <a:gd name="T15" fmla="*/ 2147483647 h 98"/>
              <a:gd name="T16" fmla="*/ 2147483647 w 78"/>
              <a:gd name="T17" fmla="*/ 2147483647 h 98"/>
              <a:gd name="T18" fmla="*/ 2147483647 w 78"/>
              <a:gd name="T19" fmla="*/ 2147483647 h 98"/>
              <a:gd name="T20" fmla="*/ 2147483647 w 78"/>
              <a:gd name="T21" fmla="*/ 2147483647 h 98"/>
              <a:gd name="T22" fmla="*/ 2147483647 w 78"/>
              <a:gd name="T23" fmla="*/ 2147483647 h 98"/>
              <a:gd name="T24" fmla="*/ 2147483647 w 78"/>
              <a:gd name="T25" fmla="*/ 2147483647 h 98"/>
              <a:gd name="T26" fmla="*/ 2147483647 w 78"/>
              <a:gd name="T27" fmla="*/ 2147483647 h 98"/>
              <a:gd name="T28" fmla="*/ 2147483647 w 78"/>
              <a:gd name="T29" fmla="*/ 2147483647 h 98"/>
              <a:gd name="T30" fmla="*/ 2147483647 w 78"/>
              <a:gd name="T31" fmla="*/ 2147483647 h 98"/>
              <a:gd name="T32" fmla="*/ 2147483647 w 78"/>
              <a:gd name="T33" fmla="*/ 2147483647 h 98"/>
              <a:gd name="T34" fmla="*/ 2147483647 w 78"/>
              <a:gd name="T35" fmla="*/ 2147483647 h 98"/>
              <a:gd name="T36" fmla="*/ 2147483647 w 78"/>
              <a:gd name="T37" fmla="*/ 2147483647 h 98"/>
              <a:gd name="T38" fmla="*/ 2147483647 w 78"/>
              <a:gd name="T39" fmla="*/ 2147483647 h 98"/>
              <a:gd name="T40" fmla="*/ 2147483647 w 78"/>
              <a:gd name="T41" fmla="*/ 2147483647 h 98"/>
              <a:gd name="T42" fmla="*/ 2147483647 w 78"/>
              <a:gd name="T43" fmla="*/ 2147483647 h 98"/>
              <a:gd name="T44" fmla="*/ 2147483647 w 78"/>
              <a:gd name="T45" fmla="*/ 2147483647 h 98"/>
              <a:gd name="T46" fmla="*/ 2147483647 w 78"/>
              <a:gd name="T47" fmla="*/ 2147483647 h 98"/>
              <a:gd name="T48" fmla="*/ 2147483647 w 78"/>
              <a:gd name="T49" fmla="*/ 2147483647 h 98"/>
              <a:gd name="T50" fmla="*/ 2147483647 w 78"/>
              <a:gd name="T51" fmla="*/ 2147483647 h 98"/>
              <a:gd name="T52" fmla="*/ 2147483647 w 78"/>
              <a:gd name="T53" fmla="*/ 2147483647 h 98"/>
              <a:gd name="T54" fmla="*/ 2147483647 w 78"/>
              <a:gd name="T55" fmla="*/ 2147483647 h 98"/>
              <a:gd name="T56" fmla="*/ 2147483647 w 78"/>
              <a:gd name="T57" fmla="*/ 2147483647 h 98"/>
              <a:gd name="T58" fmla="*/ 2147483647 w 78"/>
              <a:gd name="T59" fmla="*/ 2147483647 h 98"/>
              <a:gd name="T60" fmla="*/ 2147483647 w 78"/>
              <a:gd name="T61" fmla="*/ 2147483647 h 98"/>
              <a:gd name="T62" fmla="*/ 2147483647 w 78"/>
              <a:gd name="T63" fmla="*/ 0 h 98"/>
              <a:gd name="T64" fmla="*/ 2147483647 w 78"/>
              <a:gd name="T65" fmla="*/ 2147483647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78"/>
              <a:gd name="T100" fmla="*/ 0 h 98"/>
              <a:gd name="T101" fmla="*/ 78 w 78"/>
              <a:gd name="T102" fmla="*/ 98 h 9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12" name="Freeform 517"/>
          <p:cNvSpPr>
            <a:spLocks/>
          </p:cNvSpPr>
          <p:nvPr/>
        </p:nvSpPr>
        <p:spPr bwMode="auto">
          <a:xfrm>
            <a:off x="9198160" y="3463991"/>
            <a:ext cx="85725" cy="104775"/>
          </a:xfrm>
          <a:custGeom>
            <a:avLst/>
            <a:gdLst>
              <a:gd name="T0" fmla="*/ 2147483647 w 54"/>
              <a:gd name="T1" fmla="*/ 2147483647 h 66"/>
              <a:gd name="T2" fmla="*/ 2147483647 w 54"/>
              <a:gd name="T3" fmla="*/ 2147483647 h 66"/>
              <a:gd name="T4" fmla="*/ 2147483647 w 54"/>
              <a:gd name="T5" fmla="*/ 2147483647 h 66"/>
              <a:gd name="T6" fmla="*/ 2147483647 w 54"/>
              <a:gd name="T7" fmla="*/ 2147483647 h 66"/>
              <a:gd name="T8" fmla="*/ 0 w 54"/>
              <a:gd name="T9" fmla="*/ 2147483647 h 66"/>
              <a:gd name="T10" fmla="*/ 0 w 54"/>
              <a:gd name="T11" fmla="*/ 2147483647 h 66"/>
              <a:gd name="T12" fmla="*/ 2147483647 w 54"/>
              <a:gd name="T13" fmla="*/ 2147483647 h 66"/>
              <a:gd name="T14" fmla="*/ 2147483647 w 54"/>
              <a:gd name="T15" fmla="*/ 2147483647 h 66"/>
              <a:gd name="T16" fmla="*/ 2147483647 w 54"/>
              <a:gd name="T17" fmla="*/ 2147483647 h 66"/>
              <a:gd name="T18" fmla="*/ 2147483647 w 54"/>
              <a:gd name="T19" fmla="*/ 2147483647 h 66"/>
              <a:gd name="T20" fmla="*/ 2147483647 w 54"/>
              <a:gd name="T21" fmla="*/ 2147483647 h 66"/>
              <a:gd name="T22" fmla="*/ 2147483647 w 54"/>
              <a:gd name="T23" fmla="*/ 2147483647 h 66"/>
              <a:gd name="T24" fmla="*/ 2147483647 w 54"/>
              <a:gd name="T25" fmla="*/ 2147483647 h 66"/>
              <a:gd name="T26" fmla="*/ 2147483647 w 54"/>
              <a:gd name="T27" fmla="*/ 0 h 66"/>
              <a:gd name="T28" fmla="*/ 2147483647 w 54"/>
              <a:gd name="T29" fmla="*/ 2147483647 h 66"/>
              <a:gd name="T30" fmla="*/ 2147483647 w 54"/>
              <a:gd name="T31" fmla="*/ 2147483647 h 66"/>
              <a:gd name="T32" fmla="*/ 2147483647 w 54"/>
              <a:gd name="T33" fmla="*/ 2147483647 h 66"/>
              <a:gd name="T34" fmla="*/ 2147483647 w 54"/>
              <a:gd name="T35" fmla="*/ 2147483647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4"/>
              <a:gd name="T55" fmla="*/ 0 h 66"/>
              <a:gd name="T56" fmla="*/ 54 w 54"/>
              <a:gd name="T57" fmla="*/ 66 h 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13" name="Freeform 411"/>
          <p:cNvSpPr>
            <a:spLocks/>
          </p:cNvSpPr>
          <p:nvPr/>
        </p:nvSpPr>
        <p:spPr bwMode="auto">
          <a:xfrm>
            <a:off x="4480109" y="5197540"/>
            <a:ext cx="127000" cy="166688"/>
          </a:xfrm>
          <a:custGeom>
            <a:avLst/>
            <a:gdLst>
              <a:gd name="T0" fmla="*/ 2147483647 w 102"/>
              <a:gd name="T1" fmla="*/ 2147483647 h 114"/>
              <a:gd name="T2" fmla="*/ 2147483647 w 102"/>
              <a:gd name="T3" fmla="*/ 2147483647 h 114"/>
              <a:gd name="T4" fmla="*/ 2147483647 w 102"/>
              <a:gd name="T5" fmla="*/ 0 h 114"/>
              <a:gd name="T6" fmla="*/ 2147483647 w 102"/>
              <a:gd name="T7" fmla="*/ 2147483647 h 114"/>
              <a:gd name="T8" fmla="*/ 0 w 102"/>
              <a:gd name="T9" fmla="*/ 2147483647 h 114"/>
              <a:gd name="T10" fmla="*/ 0 w 102"/>
              <a:gd name="T11" fmla="*/ 2147483647 h 114"/>
              <a:gd name="T12" fmla="*/ 2147483647 w 102"/>
              <a:gd name="T13" fmla="*/ 2147483647 h 114"/>
              <a:gd name="T14" fmla="*/ 2147483647 w 102"/>
              <a:gd name="T15" fmla="*/ 2147483647 h 114"/>
              <a:gd name="T16" fmla="*/ 2147483647 w 102"/>
              <a:gd name="T17" fmla="*/ 2147483647 h 114"/>
              <a:gd name="T18" fmla="*/ 2147483647 w 102"/>
              <a:gd name="T19" fmla="*/ 2147483647 h 114"/>
              <a:gd name="T20" fmla="*/ 2147483647 w 102"/>
              <a:gd name="T21" fmla="*/ 2147483647 h 114"/>
              <a:gd name="T22" fmla="*/ 2147483647 w 102"/>
              <a:gd name="T23" fmla="*/ 2147483647 h 114"/>
              <a:gd name="T24" fmla="*/ 2147483647 w 102"/>
              <a:gd name="T25" fmla="*/ 2147483647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2"/>
              <a:gd name="T40" fmla="*/ 0 h 114"/>
              <a:gd name="T41" fmla="*/ 102 w 102"/>
              <a:gd name="T42" fmla="*/ 114 h 11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14" name="Freeform 420"/>
          <p:cNvSpPr>
            <a:spLocks/>
          </p:cNvSpPr>
          <p:nvPr/>
        </p:nvSpPr>
        <p:spPr bwMode="auto">
          <a:xfrm>
            <a:off x="3932422" y="4506978"/>
            <a:ext cx="320675" cy="392112"/>
          </a:xfrm>
          <a:custGeom>
            <a:avLst/>
            <a:gdLst>
              <a:gd name="T0" fmla="*/ 2147483647 w 240"/>
              <a:gd name="T1" fmla="*/ 2147483647 h 337"/>
              <a:gd name="T2" fmla="*/ 2147483647 w 240"/>
              <a:gd name="T3" fmla="*/ 2147483647 h 337"/>
              <a:gd name="T4" fmla="*/ 2147483647 w 240"/>
              <a:gd name="T5" fmla="*/ 2147483647 h 337"/>
              <a:gd name="T6" fmla="*/ 2147483647 w 240"/>
              <a:gd name="T7" fmla="*/ 2147483647 h 337"/>
              <a:gd name="T8" fmla="*/ 2147483647 w 240"/>
              <a:gd name="T9" fmla="*/ 2147483647 h 337"/>
              <a:gd name="T10" fmla="*/ 2147483647 w 240"/>
              <a:gd name="T11" fmla="*/ 2147483647 h 337"/>
              <a:gd name="T12" fmla="*/ 2147483647 w 240"/>
              <a:gd name="T13" fmla="*/ 2147483647 h 337"/>
              <a:gd name="T14" fmla="*/ 2147483647 w 240"/>
              <a:gd name="T15" fmla="*/ 2147483647 h 337"/>
              <a:gd name="T16" fmla="*/ 2147483647 w 240"/>
              <a:gd name="T17" fmla="*/ 2147483647 h 337"/>
              <a:gd name="T18" fmla="*/ 2147483647 w 240"/>
              <a:gd name="T19" fmla="*/ 2147483647 h 337"/>
              <a:gd name="T20" fmla="*/ 2147483647 w 240"/>
              <a:gd name="T21" fmla="*/ 2147483647 h 337"/>
              <a:gd name="T22" fmla="*/ 2147483647 w 240"/>
              <a:gd name="T23" fmla="*/ 2147483647 h 337"/>
              <a:gd name="T24" fmla="*/ 2147483647 w 240"/>
              <a:gd name="T25" fmla="*/ 2147483647 h 337"/>
              <a:gd name="T26" fmla="*/ 2147483647 w 240"/>
              <a:gd name="T27" fmla="*/ 0 h 337"/>
              <a:gd name="T28" fmla="*/ 2147483647 w 240"/>
              <a:gd name="T29" fmla="*/ 0 h 337"/>
              <a:gd name="T30" fmla="*/ 2147483647 w 240"/>
              <a:gd name="T31" fmla="*/ 2147483647 h 337"/>
              <a:gd name="T32" fmla="*/ 2147483647 w 240"/>
              <a:gd name="T33" fmla="*/ 2147483647 h 337"/>
              <a:gd name="T34" fmla="*/ 2147483647 w 240"/>
              <a:gd name="T35" fmla="*/ 2147483647 h 337"/>
              <a:gd name="T36" fmla="*/ 2147483647 w 240"/>
              <a:gd name="T37" fmla="*/ 2147483647 h 337"/>
              <a:gd name="T38" fmla="*/ 2147483647 w 240"/>
              <a:gd name="T39" fmla="*/ 2147483647 h 337"/>
              <a:gd name="T40" fmla="*/ 2147483647 w 240"/>
              <a:gd name="T41" fmla="*/ 2147483647 h 337"/>
              <a:gd name="T42" fmla="*/ 0 w 240"/>
              <a:gd name="T43" fmla="*/ 2147483647 h 337"/>
              <a:gd name="T44" fmla="*/ 2147483647 w 240"/>
              <a:gd name="T45" fmla="*/ 2147483647 h 337"/>
              <a:gd name="T46" fmla="*/ 2147483647 w 240"/>
              <a:gd name="T47" fmla="*/ 2147483647 h 337"/>
              <a:gd name="T48" fmla="*/ 2147483647 w 240"/>
              <a:gd name="T49" fmla="*/ 2147483647 h 337"/>
              <a:gd name="T50" fmla="*/ 2147483647 w 240"/>
              <a:gd name="T51" fmla="*/ 2147483647 h 337"/>
              <a:gd name="T52" fmla="*/ 2147483647 w 240"/>
              <a:gd name="T53" fmla="*/ 2147483647 h 337"/>
              <a:gd name="T54" fmla="*/ 2147483647 w 240"/>
              <a:gd name="T55" fmla="*/ 2147483647 h 337"/>
              <a:gd name="T56" fmla="*/ 2147483647 w 240"/>
              <a:gd name="T57" fmla="*/ 2147483647 h 337"/>
              <a:gd name="T58" fmla="*/ 2147483647 w 240"/>
              <a:gd name="T59" fmla="*/ 2147483647 h 337"/>
              <a:gd name="T60" fmla="*/ 2147483647 w 240"/>
              <a:gd name="T61" fmla="*/ 2147483647 h 337"/>
              <a:gd name="T62" fmla="*/ 2147483647 w 240"/>
              <a:gd name="T63" fmla="*/ 2147483647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40"/>
              <a:gd name="T97" fmla="*/ 0 h 337"/>
              <a:gd name="T98" fmla="*/ 240 w 240"/>
              <a:gd name="T99" fmla="*/ 337 h 33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15" name="Freeform 413"/>
          <p:cNvSpPr>
            <a:spLocks/>
          </p:cNvSpPr>
          <p:nvPr/>
        </p:nvSpPr>
        <p:spPr bwMode="auto">
          <a:xfrm>
            <a:off x="4134827" y="4381715"/>
            <a:ext cx="884237" cy="911225"/>
          </a:xfrm>
          <a:custGeom>
            <a:avLst/>
            <a:gdLst>
              <a:gd name="T0" fmla="*/ 39734865 w 10000"/>
              <a:gd name="T1" fmla="*/ 65147755 h 10000"/>
              <a:gd name="T2" fmla="*/ 36529242 w 10000"/>
              <a:gd name="T3" fmla="*/ 70262642 h 10000"/>
              <a:gd name="T4" fmla="*/ 32682370 w 10000"/>
              <a:gd name="T5" fmla="*/ 74729829 h 10000"/>
              <a:gd name="T6" fmla="*/ 33964690 w 10000"/>
              <a:gd name="T7" fmla="*/ 75369144 h 10000"/>
              <a:gd name="T8" fmla="*/ 39093794 w 10000"/>
              <a:gd name="T9" fmla="*/ 79196926 h 10000"/>
              <a:gd name="T10" fmla="*/ 41658257 w 10000"/>
              <a:gd name="T11" fmla="*/ 81115054 h 10000"/>
              <a:gd name="T12" fmla="*/ 47428531 w 10000"/>
              <a:gd name="T13" fmla="*/ 75369144 h 10000"/>
              <a:gd name="T14" fmla="*/ 51908693 w 10000"/>
              <a:gd name="T15" fmla="*/ 63229719 h 10000"/>
              <a:gd name="T16" fmla="*/ 63449131 w 10000"/>
              <a:gd name="T17" fmla="*/ 58123216 h 10000"/>
              <a:gd name="T18" fmla="*/ 66013682 w 10000"/>
              <a:gd name="T19" fmla="*/ 54926366 h 10000"/>
              <a:gd name="T20" fmla="*/ 68570453 w 10000"/>
              <a:gd name="T21" fmla="*/ 49180548 h 10000"/>
              <a:gd name="T22" fmla="*/ 69852684 w 10000"/>
              <a:gd name="T23" fmla="*/ 37049403 h 10000"/>
              <a:gd name="T24" fmla="*/ 78187499 w 10000"/>
              <a:gd name="T25" fmla="*/ 28106736 h 10000"/>
              <a:gd name="T26" fmla="*/ 76905267 w 10000"/>
              <a:gd name="T27" fmla="*/ 21713122 h 10000"/>
              <a:gd name="T28" fmla="*/ 67296002 w 10000"/>
              <a:gd name="T29" fmla="*/ 17245934 h 10000"/>
              <a:gd name="T30" fmla="*/ 58961188 w 10000"/>
              <a:gd name="T31" fmla="*/ 15967304 h 10000"/>
              <a:gd name="T32" fmla="*/ 52549853 w 10000"/>
              <a:gd name="T33" fmla="*/ 12139432 h 10000"/>
              <a:gd name="T34" fmla="*/ 47428531 w 10000"/>
              <a:gd name="T35" fmla="*/ 7024634 h 10000"/>
              <a:gd name="T36" fmla="*/ 44863968 w 10000"/>
              <a:gd name="T37" fmla="*/ 1918037 h 10000"/>
              <a:gd name="T38" fmla="*/ 39734865 w 10000"/>
              <a:gd name="T39" fmla="*/ 7024634 h 10000"/>
              <a:gd name="T40" fmla="*/ 35888082 w 10000"/>
              <a:gd name="T41" fmla="*/ 6385227 h 10000"/>
              <a:gd name="T42" fmla="*/ 33964690 w 10000"/>
              <a:gd name="T43" fmla="*/ 7024634 h 10000"/>
              <a:gd name="T44" fmla="*/ 28843369 w 10000"/>
              <a:gd name="T45" fmla="*/ 8303355 h 10000"/>
              <a:gd name="T46" fmla="*/ 27561137 w 10000"/>
              <a:gd name="T47" fmla="*/ 2557444 h 10000"/>
              <a:gd name="T48" fmla="*/ 24996585 w 10000"/>
              <a:gd name="T49" fmla="*/ 0 h 10000"/>
              <a:gd name="T50" fmla="*/ 22432028 w 10000"/>
              <a:gd name="T51" fmla="*/ 2557444 h 10000"/>
              <a:gd name="T52" fmla="*/ 19226317 w 10000"/>
              <a:gd name="T53" fmla="*/ 5745911 h 10000"/>
              <a:gd name="T54" fmla="*/ 14097214 w 10000"/>
              <a:gd name="T55" fmla="*/ 9581986 h 10000"/>
              <a:gd name="T56" fmla="*/ 7052497 w 10000"/>
              <a:gd name="T57" fmla="*/ 8942670 h 10000"/>
              <a:gd name="T58" fmla="*/ 6411337 w 10000"/>
              <a:gd name="T59" fmla="*/ 19164062 h 10000"/>
              <a:gd name="T60" fmla="*/ 4487945 w 10000"/>
              <a:gd name="T61" fmla="*/ 19803378 h 10000"/>
              <a:gd name="T62" fmla="*/ 0 w 10000"/>
              <a:gd name="T63" fmla="*/ 24909977 h 10000"/>
              <a:gd name="T64" fmla="*/ 2564552 w 10000"/>
              <a:gd name="T65" fmla="*/ 30655795 h 10000"/>
              <a:gd name="T66" fmla="*/ 6411337 w 10000"/>
              <a:gd name="T67" fmla="*/ 33213238 h 10000"/>
              <a:gd name="T68" fmla="*/ 7693657 w 10000"/>
              <a:gd name="T69" fmla="*/ 33852554 h 10000"/>
              <a:gd name="T70" fmla="*/ 11032270 w 10000"/>
              <a:gd name="T71" fmla="*/ 34217955 h 10000"/>
              <a:gd name="T72" fmla="*/ 14613254 w 10000"/>
              <a:gd name="T73" fmla="*/ 32266658 h 10000"/>
              <a:gd name="T74" fmla="*/ 17302925 w 10000"/>
              <a:gd name="T75" fmla="*/ 35770682 h 10000"/>
              <a:gd name="T76" fmla="*/ 25637657 w 10000"/>
              <a:gd name="T77" fmla="*/ 39598463 h 10000"/>
              <a:gd name="T78" fmla="*/ 26919977 w 10000"/>
              <a:gd name="T79" fmla="*/ 44073943 h 10000"/>
              <a:gd name="T80" fmla="*/ 30758979 w 10000"/>
              <a:gd name="T81" fmla="*/ 47262409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000"/>
              <a:gd name="T124" fmla="*/ 0 h 10000"/>
              <a:gd name="T125" fmla="*/ 10000 w 10000"/>
              <a:gd name="T126" fmla="*/ 10000 h 10000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chemeClr val="accent6">
              <a:lumMod val="50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16" name="Freeform 409"/>
          <p:cNvSpPr>
            <a:spLocks/>
          </p:cNvSpPr>
          <p:nvPr/>
        </p:nvSpPr>
        <p:spPr bwMode="auto">
          <a:xfrm>
            <a:off x="4124510" y="4984815"/>
            <a:ext cx="473075" cy="947738"/>
          </a:xfrm>
          <a:custGeom>
            <a:avLst/>
            <a:gdLst>
              <a:gd name="T0" fmla="*/ 802631221 w 10000"/>
              <a:gd name="T1" fmla="*/ 2147483647 h 10001"/>
              <a:gd name="T2" fmla="*/ 819678566 w 10000"/>
              <a:gd name="T3" fmla="*/ 2147483647 h 10001"/>
              <a:gd name="T4" fmla="*/ 853874685 w 10000"/>
              <a:gd name="T5" fmla="*/ 1967533265 h 10001"/>
              <a:gd name="T6" fmla="*/ 973406687 w 10000"/>
              <a:gd name="T7" fmla="*/ 1492674353 h 10001"/>
              <a:gd name="T8" fmla="*/ 1024544940 w 10000"/>
              <a:gd name="T9" fmla="*/ 1357359291 h 10001"/>
              <a:gd name="T10" fmla="*/ 1058741058 w 10000"/>
              <a:gd name="T11" fmla="*/ 949726543 h 10001"/>
              <a:gd name="T12" fmla="*/ 1041694469 w 10000"/>
              <a:gd name="T13" fmla="*/ 882500758 h 10001"/>
              <a:gd name="T14" fmla="*/ 990453276 w 10000"/>
              <a:gd name="T15" fmla="*/ 1018659601 h 10001"/>
              <a:gd name="T16" fmla="*/ 887966348 w 10000"/>
              <a:gd name="T17" fmla="*/ 1221200448 h 10001"/>
              <a:gd name="T18" fmla="*/ 802631221 w 10000"/>
              <a:gd name="T19" fmla="*/ 1153965566 h 10001"/>
              <a:gd name="T20" fmla="*/ 819678566 w 10000"/>
              <a:gd name="T21" fmla="*/ 678253206 h 10001"/>
              <a:gd name="T22" fmla="*/ 768434913 w 10000"/>
              <a:gd name="T23" fmla="*/ 542947242 h 10001"/>
              <a:gd name="T24" fmla="*/ 665947985 w 10000"/>
              <a:gd name="T25" fmla="*/ 407632559 h 10001"/>
              <a:gd name="T26" fmla="*/ 614704521 w 10000"/>
              <a:gd name="T27" fmla="*/ 271473810 h 10001"/>
              <a:gd name="T28" fmla="*/ 563568540 w 10000"/>
              <a:gd name="T29" fmla="*/ 0 h 10001"/>
              <a:gd name="T30" fmla="*/ 495172897 w 10000"/>
              <a:gd name="T31" fmla="*/ 68932608 h 10001"/>
              <a:gd name="T32" fmla="*/ 478128200 w 10000"/>
              <a:gd name="T33" fmla="*/ 135314825 h 10001"/>
              <a:gd name="T34" fmla="*/ 392793357 w 10000"/>
              <a:gd name="T35" fmla="*/ 68932608 h 10001"/>
              <a:gd name="T36" fmla="*/ 358596860 w 10000"/>
              <a:gd name="T37" fmla="*/ 68932608 h 10001"/>
              <a:gd name="T38" fmla="*/ 336467366 w 10000"/>
              <a:gd name="T39" fmla="*/ 111481133 h 10001"/>
              <a:gd name="T40" fmla="*/ 341549893 w 10000"/>
              <a:gd name="T41" fmla="*/ 204238359 h 10001"/>
              <a:gd name="T42" fmla="*/ 324503115 w 10000"/>
              <a:gd name="T43" fmla="*/ 474859102 h 10001"/>
              <a:gd name="T44" fmla="*/ 273261922 w 10000"/>
              <a:gd name="T45" fmla="*/ 678253206 h 10001"/>
              <a:gd name="T46" fmla="*/ 273261922 w 10000"/>
              <a:gd name="T47" fmla="*/ 1085041605 h 10001"/>
              <a:gd name="T48" fmla="*/ 239062965 w 10000"/>
              <a:gd name="T49" fmla="*/ 1357359291 h 10001"/>
              <a:gd name="T50" fmla="*/ 187821819 w 10000"/>
              <a:gd name="T51" fmla="*/ 2147483647 h 10001"/>
              <a:gd name="T52" fmla="*/ 204866468 w 10000"/>
              <a:gd name="T53" fmla="*/ 2147483647 h 10001"/>
              <a:gd name="T54" fmla="*/ 102486975 w 10000"/>
              <a:gd name="T55" fmla="*/ 2147483647 h 10001"/>
              <a:gd name="T56" fmla="*/ 85334915 w 10000"/>
              <a:gd name="T57" fmla="*/ 2147483647 h 10001"/>
              <a:gd name="T58" fmla="*/ 85334915 w 10000"/>
              <a:gd name="T59" fmla="*/ 2147483647 h 10001"/>
              <a:gd name="T60" fmla="*/ 68288089 w 10000"/>
              <a:gd name="T61" fmla="*/ 2147483647 h 10001"/>
              <a:gd name="T62" fmla="*/ 102486975 w 10000"/>
              <a:gd name="T63" fmla="*/ 2147483647 h 10001"/>
              <a:gd name="T64" fmla="*/ 51243488 w 10000"/>
              <a:gd name="T65" fmla="*/ 2147483647 h 10001"/>
              <a:gd name="T66" fmla="*/ 0 w 10000"/>
              <a:gd name="T67" fmla="*/ 2147483647 h 10001"/>
              <a:gd name="T68" fmla="*/ 17046831 w 10000"/>
              <a:gd name="T69" fmla="*/ 2147483647 h 10001"/>
              <a:gd name="T70" fmla="*/ 72524616 w 10000"/>
              <a:gd name="T71" fmla="*/ 2147483647 h 10001"/>
              <a:gd name="T72" fmla="*/ 251450334 w 10000"/>
              <a:gd name="T73" fmla="*/ 2147483647 h 10001"/>
              <a:gd name="T74" fmla="*/ 231017476 w 10000"/>
              <a:gd name="T75" fmla="*/ 2147483647 h 10001"/>
              <a:gd name="T76" fmla="*/ 239062965 w 10000"/>
              <a:gd name="T77" fmla="*/ 2147483647 h 10001"/>
              <a:gd name="T78" fmla="*/ 285967008 w 10000"/>
              <a:gd name="T79" fmla="*/ 2147483647 h 10001"/>
              <a:gd name="T80" fmla="*/ 335091097 w 10000"/>
              <a:gd name="T81" fmla="*/ 2147483647 h 10001"/>
              <a:gd name="T82" fmla="*/ 388346453 w 10000"/>
              <a:gd name="T83" fmla="*/ 2147483647 h 10001"/>
              <a:gd name="T84" fmla="*/ 409838148 w 10000"/>
              <a:gd name="T85" fmla="*/ 2147483647 h 10001"/>
              <a:gd name="T86" fmla="*/ 358596860 w 10000"/>
              <a:gd name="T87" fmla="*/ 2147483647 h 10001"/>
              <a:gd name="T88" fmla="*/ 324503115 w 10000"/>
              <a:gd name="T89" fmla="*/ 2147483647 h 10001"/>
              <a:gd name="T90" fmla="*/ 400098105 w 10000"/>
              <a:gd name="T91" fmla="*/ 2147483647 h 10001"/>
              <a:gd name="T92" fmla="*/ 420425941 w 10000"/>
              <a:gd name="T93" fmla="*/ 2147483647 h 10001"/>
              <a:gd name="T94" fmla="*/ 461081612 w 10000"/>
              <a:gd name="T95" fmla="*/ 2147483647 h 10001"/>
              <a:gd name="T96" fmla="*/ 506078596 w 10000"/>
              <a:gd name="T97" fmla="*/ 2147483647 h 10001"/>
              <a:gd name="T98" fmla="*/ 512325076 w 10000"/>
              <a:gd name="T99" fmla="*/ 2147483647 h 10001"/>
              <a:gd name="T100" fmla="*/ 575638003 w 10000"/>
              <a:gd name="T101" fmla="*/ 2147483647 h 10001"/>
              <a:gd name="T102" fmla="*/ 569179207 w 10000"/>
              <a:gd name="T103" fmla="*/ 2147483647 h 10001"/>
              <a:gd name="T104" fmla="*/ 580612858 w 10000"/>
              <a:gd name="T105" fmla="*/ 2147483647 h 10001"/>
              <a:gd name="T106" fmla="*/ 614704521 w 10000"/>
              <a:gd name="T107" fmla="*/ 2147483647 h 10001"/>
              <a:gd name="T108" fmla="*/ 697499048 w 10000"/>
              <a:gd name="T109" fmla="*/ 2147483647 h 10001"/>
              <a:gd name="T110" fmla="*/ 819571084 w 10000"/>
              <a:gd name="T111" fmla="*/ 2147483647 h 10001"/>
              <a:gd name="T112" fmla="*/ 870919759 w 10000"/>
              <a:gd name="T113" fmla="*/ 2147483647 h 10001"/>
              <a:gd name="T114" fmla="*/ 905012937 w 10000"/>
              <a:gd name="T115" fmla="*/ 2147483647 h 10001"/>
              <a:gd name="T116" fmla="*/ 870919759 w 10000"/>
              <a:gd name="T117" fmla="*/ 2147483647 h 10001"/>
              <a:gd name="T118" fmla="*/ 819678566 w 10000"/>
              <a:gd name="T119" fmla="*/ 2147483647 h 10001"/>
              <a:gd name="T120" fmla="*/ 817983823 w 10000"/>
              <a:gd name="T121" fmla="*/ 2147483647 h 10001"/>
              <a:gd name="T122" fmla="*/ 802631221 w 10000"/>
              <a:gd name="T123" fmla="*/ 2147483647 h 10001"/>
              <a:gd name="T124" fmla="*/ 802631221 w 10000"/>
              <a:gd name="T125" fmla="*/ 2147483647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000"/>
              <a:gd name="T190" fmla="*/ 0 h 10001"/>
              <a:gd name="T191" fmla="*/ 10000 w 10000"/>
              <a:gd name="T192" fmla="*/ 10001 h 1000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17" name="Freeform 444"/>
          <p:cNvSpPr>
            <a:spLocks/>
          </p:cNvSpPr>
          <p:nvPr/>
        </p:nvSpPr>
        <p:spPr bwMode="auto">
          <a:xfrm>
            <a:off x="4061010" y="4884803"/>
            <a:ext cx="242887" cy="1179512"/>
          </a:xfrm>
          <a:custGeom>
            <a:avLst/>
            <a:gdLst>
              <a:gd name="T0" fmla="*/ 2147483647 w 14463"/>
              <a:gd name="T1" fmla="*/ 2147483647 h 11339"/>
              <a:gd name="T2" fmla="*/ 2147483647 w 14463"/>
              <a:gd name="T3" fmla="*/ 0 h 11339"/>
              <a:gd name="T4" fmla="*/ 2147483647 w 14463"/>
              <a:gd name="T5" fmla="*/ 2147483647 h 11339"/>
              <a:gd name="T6" fmla="*/ 2147483647 w 14463"/>
              <a:gd name="T7" fmla="*/ 2147483647 h 11339"/>
              <a:gd name="T8" fmla="*/ 2147483647 w 14463"/>
              <a:gd name="T9" fmla="*/ 2147483647 h 11339"/>
              <a:gd name="T10" fmla="*/ 2147483647 w 14463"/>
              <a:gd name="T11" fmla="*/ 2147483647 h 11339"/>
              <a:gd name="T12" fmla="*/ 2147483647 w 14463"/>
              <a:gd name="T13" fmla="*/ 2147483647 h 11339"/>
              <a:gd name="T14" fmla="*/ 2147483647 w 14463"/>
              <a:gd name="T15" fmla="*/ 2147483647 h 11339"/>
              <a:gd name="T16" fmla="*/ 2147483647 w 14463"/>
              <a:gd name="T17" fmla="*/ 2147483647 h 11339"/>
              <a:gd name="T18" fmla="*/ 2147483647 w 14463"/>
              <a:gd name="T19" fmla="*/ 2147483647 h 11339"/>
              <a:gd name="T20" fmla="*/ 2147483647 w 14463"/>
              <a:gd name="T21" fmla="*/ 2147483647 h 11339"/>
              <a:gd name="T22" fmla="*/ 2147483647 w 14463"/>
              <a:gd name="T23" fmla="*/ 2147483647 h 11339"/>
              <a:gd name="T24" fmla="*/ 2147483647 w 14463"/>
              <a:gd name="T25" fmla="*/ 2147483647 h 11339"/>
              <a:gd name="T26" fmla="*/ 2147483647 w 14463"/>
              <a:gd name="T27" fmla="*/ 2147483647 h 11339"/>
              <a:gd name="T28" fmla="*/ 2147483647 w 14463"/>
              <a:gd name="T29" fmla="*/ 2147483647 h 11339"/>
              <a:gd name="T30" fmla="*/ 2147483647 w 14463"/>
              <a:gd name="T31" fmla="*/ 2147483647 h 11339"/>
              <a:gd name="T32" fmla="*/ 2147483647 w 14463"/>
              <a:gd name="T33" fmla="*/ 2147483647 h 11339"/>
              <a:gd name="T34" fmla="*/ 2147483647 w 14463"/>
              <a:gd name="T35" fmla="*/ 2147483647 h 11339"/>
              <a:gd name="T36" fmla="*/ 2147483647 w 14463"/>
              <a:gd name="T37" fmla="*/ 2147483647 h 11339"/>
              <a:gd name="T38" fmla="*/ 2147483647 w 14463"/>
              <a:gd name="T39" fmla="*/ 2147483647 h 11339"/>
              <a:gd name="T40" fmla="*/ 2147483647 w 14463"/>
              <a:gd name="T41" fmla="*/ 2147483647 h 11339"/>
              <a:gd name="T42" fmla="*/ 2147483647 w 14463"/>
              <a:gd name="T43" fmla="*/ 2147483647 h 11339"/>
              <a:gd name="T44" fmla="*/ 2147483647 w 14463"/>
              <a:gd name="T45" fmla="*/ 2147483647 h 11339"/>
              <a:gd name="T46" fmla="*/ 2147483647 w 14463"/>
              <a:gd name="T47" fmla="*/ 2147483647 h 11339"/>
              <a:gd name="T48" fmla="*/ 2147483647 w 14463"/>
              <a:gd name="T49" fmla="*/ 2147483647 h 11339"/>
              <a:gd name="T50" fmla="*/ 2147483647 w 14463"/>
              <a:gd name="T51" fmla="*/ 2147483647 h 11339"/>
              <a:gd name="T52" fmla="*/ 2147483647 w 14463"/>
              <a:gd name="T53" fmla="*/ 2147483647 h 11339"/>
              <a:gd name="T54" fmla="*/ 2147483647 w 14463"/>
              <a:gd name="T55" fmla="*/ 2147483647 h 11339"/>
              <a:gd name="T56" fmla="*/ 2147483647 w 14463"/>
              <a:gd name="T57" fmla="*/ 2147483647 h 11339"/>
              <a:gd name="T58" fmla="*/ 2147483647 w 14463"/>
              <a:gd name="T59" fmla="*/ 2147483647 h 11339"/>
              <a:gd name="T60" fmla="*/ 2147483647 w 14463"/>
              <a:gd name="T61" fmla="*/ 2147483647 h 11339"/>
              <a:gd name="T62" fmla="*/ 2147483647 w 14463"/>
              <a:gd name="T63" fmla="*/ 2147483647 h 11339"/>
              <a:gd name="T64" fmla="*/ 0 w 14463"/>
              <a:gd name="T65" fmla="*/ 2147483647 h 11339"/>
              <a:gd name="T66" fmla="*/ 2147483647 w 14463"/>
              <a:gd name="T67" fmla="*/ 2147483647 h 11339"/>
              <a:gd name="T68" fmla="*/ 2147483647 w 14463"/>
              <a:gd name="T69" fmla="*/ 2147483647 h 11339"/>
              <a:gd name="T70" fmla="*/ 2147483647 w 14463"/>
              <a:gd name="T71" fmla="*/ 2147483647 h 11339"/>
              <a:gd name="T72" fmla="*/ 2147483647 w 14463"/>
              <a:gd name="T73" fmla="*/ 2147483647 h 11339"/>
              <a:gd name="T74" fmla="*/ 2147483647 w 14463"/>
              <a:gd name="T75" fmla="*/ 2147483647 h 11339"/>
              <a:gd name="T76" fmla="*/ 2147483647 w 14463"/>
              <a:gd name="T77" fmla="*/ 2147483647 h 11339"/>
              <a:gd name="T78" fmla="*/ 2147483647 w 14463"/>
              <a:gd name="T79" fmla="*/ 2147483647 h 11339"/>
              <a:gd name="T80" fmla="*/ 2147483647 w 14463"/>
              <a:gd name="T81" fmla="*/ 2147483647 h 11339"/>
              <a:gd name="T82" fmla="*/ 2147483647 w 14463"/>
              <a:gd name="T83" fmla="*/ 2147483647 h 11339"/>
              <a:gd name="T84" fmla="*/ 2147483647 w 14463"/>
              <a:gd name="T85" fmla="*/ 2147483647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4463"/>
              <a:gd name="T130" fmla="*/ 0 h 11339"/>
              <a:gd name="T131" fmla="*/ 14463 w 14463"/>
              <a:gd name="T132" fmla="*/ 11339 h 1133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18" name="Freeform 410"/>
          <p:cNvSpPr>
            <a:spLocks/>
          </p:cNvSpPr>
          <p:nvPr/>
        </p:nvSpPr>
        <p:spPr bwMode="auto">
          <a:xfrm>
            <a:off x="4381685" y="4937191"/>
            <a:ext cx="200025" cy="187325"/>
          </a:xfrm>
          <a:custGeom>
            <a:avLst/>
            <a:gdLst>
              <a:gd name="T0" fmla="*/ 2147483647 w 168"/>
              <a:gd name="T1" fmla="*/ 0 h 156"/>
              <a:gd name="T2" fmla="*/ 0 w 168"/>
              <a:gd name="T3" fmla="*/ 2147483647 h 156"/>
              <a:gd name="T4" fmla="*/ 0 w 168"/>
              <a:gd name="T5" fmla="*/ 2147483647 h 156"/>
              <a:gd name="T6" fmla="*/ 2147483647 w 168"/>
              <a:gd name="T7" fmla="*/ 2147483647 h 156"/>
              <a:gd name="T8" fmla="*/ 2147483647 w 168"/>
              <a:gd name="T9" fmla="*/ 2147483647 h 156"/>
              <a:gd name="T10" fmla="*/ 2147483647 w 168"/>
              <a:gd name="T11" fmla="*/ 2147483647 h 156"/>
              <a:gd name="T12" fmla="*/ 2147483647 w 168"/>
              <a:gd name="T13" fmla="*/ 2147483647 h 156"/>
              <a:gd name="T14" fmla="*/ 2147483647 w 168"/>
              <a:gd name="T15" fmla="*/ 2147483647 h 156"/>
              <a:gd name="T16" fmla="*/ 2147483647 w 168"/>
              <a:gd name="T17" fmla="*/ 2147483647 h 156"/>
              <a:gd name="T18" fmla="*/ 2147483647 w 168"/>
              <a:gd name="T19" fmla="*/ 2147483647 h 156"/>
              <a:gd name="T20" fmla="*/ 2147483647 w 168"/>
              <a:gd name="T21" fmla="*/ 2147483647 h 156"/>
              <a:gd name="T22" fmla="*/ 2147483647 w 168"/>
              <a:gd name="T23" fmla="*/ 2147483647 h 156"/>
              <a:gd name="T24" fmla="*/ 2147483647 w 168"/>
              <a:gd name="T25" fmla="*/ 2147483647 h 156"/>
              <a:gd name="T26" fmla="*/ 2147483647 w 168"/>
              <a:gd name="T27" fmla="*/ 2147483647 h 156"/>
              <a:gd name="T28" fmla="*/ 2147483647 w 168"/>
              <a:gd name="T29" fmla="*/ 2147483647 h 156"/>
              <a:gd name="T30" fmla="*/ 2147483647 w 168"/>
              <a:gd name="T31" fmla="*/ 2147483647 h 156"/>
              <a:gd name="T32" fmla="*/ 2147483647 w 168"/>
              <a:gd name="T33" fmla="*/ 2147483647 h 156"/>
              <a:gd name="T34" fmla="*/ 2147483647 w 168"/>
              <a:gd name="T35" fmla="*/ 2147483647 h 156"/>
              <a:gd name="T36" fmla="*/ 2147483647 w 168"/>
              <a:gd name="T37" fmla="*/ 0 h 156"/>
              <a:gd name="T38" fmla="*/ 2147483647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68"/>
              <a:gd name="T61" fmla="*/ 0 h 156"/>
              <a:gd name="T62" fmla="*/ 168 w 168"/>
              <a:gd name="T63" fmla="*/ 156 h 1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19" name="Freeform 412"/>
          <p:cNvSpPr>
            <a:spLocks/>
          </p:cNvSpPr>
          <p:nvPr/>
        </p:nvSpPr>
        <p:spPr bwMode="auto">
          <a:xfrm>
            <a:off x="4227696" y="4729229"/>
            <a:ext cx="266700" cy="287337"/>
          </a:xfrm>
          <a:custGeom>
            <a:avLst/>
            <a:gdLst>
              <a:gd name="T0" fmla="*/ 2147483647 w 10141"/>
              <a:gd name="T1" fmla="*/ 2147483647 h 10000"/>
              <a:gd name="T2" fmla="*/ 2147483647 w 10141"/>
              <a:gd name="T3" fmla="*/ 2147483647 h 10000"/>
              <a:gd name="T4" fmla="*/ 2147483647 w 10141"/>
              <a:gd name="T5" fmla="*/ 2147483647 h 10000"/>
              <a:gd name="T6" fmla="*/ 2147483647 w 10141"/>
              <a:gd name="T7" fmla="*/ 2147483647 h 10000"/>
              <a:gd name="T8" fmla="*/ 2147483647 w 10141"/>
              <a:gd name="T9" fmla="*/ 2147483647 h 10000"/>
              <a:gd name="T10" fmla="*/ 2147483647 w 10141"/>
              <a:gd name="T11" fmla="*/ 2147483647 h 10000"/>
              <a:gd name="T12" fmla="*/ 2147483647 w 10141"/>
              <a:gd name="T13" fmla="*/ 2147483647 h 10000"/>
              <a:gd name="T14" fmla="*/ 2147483647 w 10141"/>
              <a:gd name="T15" fmla="*/ 2147483647 h 10000"/>
              <a:gd name="T16" fmla="*/ 2147483647 w 10141"/>
              <a:gd name="T17" fmla="*/ 2147483647 h 10000"/>
              <a:gd name="T18" fmla="*/ 2147483647 w 10141"/>
              <a:gd name="T19" fmla="*/ 2147483647 h 10000"/>
              <a:gd name="T20" fmla="*/ 2147483647 w 10141"/>
              <a:gd name="T21" fmla="*/ 2147483647 h 10000"/>
              <a:gd name="T22" fmla="*/ 2147483647 w 10141"/>
              <a:gd name="T23" fmla="*/ 2147483647 h 10000"/>
              <a:gd name="T24" fmla="*/ 2147483647 w 10141"/>
              <a:gd name="T25" fmla="*/ 2147483647 h 10000"/>
              <a:gd name="T26" fmla="*/ 2147483647 w 10141"/>
              <a:gd name="T27" fmla="*/ 0 h 10000"/>
              <a:gd name="T28" fmla="*/ 2147483647 w 10141"/>
              <a:gd name="T29" fmla="*/ 2147483647 h 10000"/>
              <a:gd name="T30" fmla="*/ 2147483647 w 10141"/>
              <a:gd name="T31" fmla="*/ 2147483647 h 10000"/>
              <a:gd name="T32" fmla="*/ 2147483647 w 10141"/>
              <a:gd name="T33" fmla="*/ 2147483647 h 10000"/>
              <a:gd name="T34" fmla="*/ 2147483647 w 10141"/>
              <a:gd name="T35" fmla="*/ 2147483647 h 10000"/>
              <a:gd name="T36" fmla="*/ 2147483647 w 10141"/>
              <a:gd name="T37" fmla="*/ 2147483647 h 10000"/>
              <a:gd name="T38" fmla="*/ 84436935 w 10141"/>
              <a:gd name="T39" fmla="*/ 2147483647 h 10000"/>
              <a:gd name="T40" fmla="*/ 2147483647 w 10141"/>
              <a:gd name="T41" fmla="*/ 2147483647 h 10000"/>
              <a:gd name="T42" fmla="*/ 2147483647 w 10141"/>
              <a:gd name="T43" fmla="*/ 2147483647 h 10000"/>
              <a:gd name="T44" fmla="*/ 2147483647 w 10141"/>
              <a:gd name="T45" fmla="*/ 2147483647 h 10000"/>
              <a:gd name="T46" fmla="*/ 2147483647 w 10141"/>
              <a:gd name="T47" fmla="*/ 2147483647 h 10000"/>
              <a:gd name="T48" fmla="*/ 2147483647 w 10141"/>
              <a:gd name="T49" fmla="*/ 2147483647 h 10000"/>
              <a:gd name="T50" fmla="*/ 2147483647 w 10141"/>
              <a:gd name="T51" fmla="*/ 2147483647 h 10000"/>
              <a:gd name="T52" fmla="*/ 2147483647 w 10141"/>
              <a:gd name="T53" fmla="*/ 2147483647 h 10000"/>
              <a:gd name="T54" fmla="*/ 2147483647 w 10141"/>
              <a:gd name="T55" fmla="*/ 2147483647 h 10000"/>
              <a:gd name="T56" fmla="*/ 2147483647 w 10141"/>
              <a:gd name="T57" fmla="*/ 2147483647 h 10000"/>
              <a:gd name="T58" fmla="*/ 2147483647 w 10141"/>
              <a:gd name="T59" fmla="*/ 2147483647 h 10000"/>
              <a:gd name="T60" fmla="*/ 2147483647 w 10141"/>
              <a:gd name="T61" fmla="*/ 2147483647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0141"/>
              <a:gd name="T94" fmla="*/ 0 h 10000"/>
              <a:gd name="T95" fmla="*/ 10141 w 10141"/>
              <a:gd name="T96" fmla="*/ 10000 h 1000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20" name="Freeform 405"/>
          <p:cNvSpPr>
            <a:spLocks/>
          </p:cNvSpPr>
          <p:nvPr/>
        </p:nvSpPr>
        <p:spPr bwMode="auto">
          <a:xfrm>
            <a:off x="4092759" y="4460940"/>
            <a:ext cx="195262" cy="139700"/>
          </a:xfrm>
          <a:custGeom>
            <a:avLst/>
            <a:gdLst>
              <a:gd name="T0" fmla="*/ 0 w 10000"/>
              <a:gd name="T1" fmla="*/ 148122343 h 10000"/>
              <a:gd name="T2" fmla="*/ 0 w 10000"/>
              <a:gd name="T3" fmla="*/ 148122343 h 10000"/>
              <a:gd name="T4" fmla="*/ 290734304 w 10000"/>
              <a:gd name="T5" fmla="*/ 211614627 h 10000"/>
              <a:gd name="T6" fmla="*/ 465180916 w 10000"/>
              <a:gd name="T7" fmla="*/ 275068857 h 10000"/>
              <a:gd name="T8" fmla="*/ 697771452 w 10000"/>
              <a:gd name="T9" fmla="*/ 275068857 h 10000"/>
              <a:gd name="T10" fmla="*/ 814066330 w 10000"/>
              <a:gd name="T11" fmla="*/ 338561253 h 10000"/>
              <a:gd name="T12" fmla="*/ 765801956 w 10000"/>
              <a:gd name="T13" fmla="*/ 310910052 h 10000"/>
              <a:gd name="T14" fmla="*/ 814066330 w 10000"/>
              <a:gd name="T15" fmla="*/ 338561253 h 10000"/>
              <a:gd name="T16" fmla="*/ 930361832 w 10000"/>
              <a:gd name="T17" fmla="*/ 380877596 h 10000"/>
              <a:gd name="T18" fmla="*/ 1046656710 w 10000"/>
              <a:gd name="T19" fmla="*/ 148122343 h 10000"/>
              <a:gd name="T20" fmla="*/ 988505522 w 10000"/>
              <a:gd name="T21" fmla="*/ 42316329 h 10000"/>
              <a:gd name="T22" fmla="*/ 1453686595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000"/>
              <a:gd name="T37" fmla="*/ 0 h 10000"/>
              <a:gd name="T38" fmla="*/ 10000 w 10000"/>
              <a:gd name="T39" fmla="*/ 10000 h 100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21" name="Freeform 407"/>
          <p:cNvSpPr>
            <a:spLocks/>
          </p:cNvSpPr>
          <p:nvPr/>
        </p:nvSpPr>
        <p:spPr bwMode="auto">
          <a:xfrm>
            <a:off x="4415022" y="4294254"/>
            <a:ext cx="117475" cy="179387"/>
          </a:xfrm>
          <a:custGeom>
            <a:avLst/>
            <a:gdLst>
              <a:gd name="T0" fmla="*/ 2147483647 w 90"/>
              <a:gd name="T1" fmla="*/ 2147483647 h 138"/>
              <a:gd name="T2" fmla="*/ 2147483647 w 90"/>
              <a:gd name="T3" fmla="*/ 2147483647 h 138"/>
              <a:gd name="T4" fmla="*/ 2147483647 w 90"/>
              <a:gd name="T5" fmla="*/ 2147483647 h 138"/>
              <a:gd name="T6" fmla="*/ 2147483647 w 90"/>
              <a:gd name="T7" fmla="*/ 2147483647 h 138"/>
              <a:gd name="T8" fmla="*/ 2147483647 w 90"/>
              <a:gd name="T9" fmla="*/ 2147483647 h 138"/>
              <a:gd name="T10" fmla="*/ 2147483647 w 90"/>
              <a:gd name="T11" fmla="*/ 2147483647 h 138"/>
              <a:gd name="T12" fmla="*/ 2147483647 w 90"/>
              <a:gd name="T13" fmla="*/ 2147483647 h 138"/>
              <a:gd name="T14" fmla="*/ 2147483647 w 90"/>
              <a:gd name="T15" fmla="*/ 0 h 138"/>
              <a:gd name="T16" fmla="*/ 2147483647 w 90"/>
              <a:gd name="T17" fmla="*/ 2147483647 h 138"/>
              <a:gd name="T18" fmla="*/ 0 w 90"/>
              <a:gd name="T19" fmla="*/ 2147483647 h 138"/>
              <a:gd name="T20" fmla="*/ 2147483647 w 90"/>
              <a:gd name="T21" fmla="*/ 2147483647 h 138"/>
              <a:gd name="T22" fmla="*/ 2147483647 w 90"/>
              <a:gd name="T23" fmla="*/ 2147483647 h 138"/>
              <a:gd name="T24" fmla="*/ 2147483647 w 90"/>
              <a:gd name="T25" fmla="*/ 2147483647 h 138"/>
              <a:gd name="T26" fmla="*/ 2147483647 w 90"/>
              <a:gd name="T27" fmla="*/ 2147483647 h 138"/>
              <a:gd name="T28" fmla="*/ 2147483647 w 90"/>
              <a:gd name="T29" fmla="*/ 2147483647 h 138"/>
              <a:gd name="T30" fmla="*/ 2147483647 w 90"/>
              <a:gd name="T31" fmla="*/ 2147483647 h 138"/>
              <a:gd name="T32" fmla="*/ 2147483647 w 90"/>
              <a:gd name="T33" fmla="*/ 2147483647 h 138"/>
              <a:gd name="T34" fmla="*/ 2147483647 w 90"/>
              <a:gd name="T35" fmla="*/ 2147483647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90"/>
              <a:gd name="T55" fmla="*/ 0 h 138"/>
              <a:gd name="T56" fmla="*/ 90 w 90"/>
              <a:gd name="T57" fmla="*/ 138 h 1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chemeClr val="bg1">
              <a:lumMod val="65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22" name="Freeform 408"/>
          <p:cNvSpPr>
            <a:spLocks/>
          </p:cNvSpPr>
          <p:nvPr/>
        </p:nvSpPr>
        <p:spPr bwMode="auto">
          <a:xfrm>
            <a:off x="4597584" y="4357753"/>
            <a:ext cx="76200" cy="93662"/>
          </a:xfrm>
          <a:custGeom>
            <a:avLst/>
            <a:gdLst>
              <a:gd name="T0" fmla="*/ 2147483647 w 60"/>
              <a:gd name="T1" fmla="*/ 2147483647 h 72"/>
              <a:gd name="T2" fmla="*/ 2147483647 w 60"/>
              <a:gd name="T3" fmla="*/ 2147483647 h 72"/>
              <a:gd name="T4" fmla="*/ 2147483647 w 60"/>
              <a:gd name="T5" fmla="*/ 2147483647 h 72"/>
              <a:gd name="T6" fmla="*/ 2147483647 w 60"/>
              <a:gd name="T7" fmla="*/ 2147483647 h 72"/>
              <a:gd name="T8" fmla="*/ 2147483647 w 60"/>
              <a:gd name="T9" fmla="*/ 2147483647 h 72"/>
              <a:gd name="T10" fmla="*/ 2147483647 w 60"/>
              <a:gd name="T11" fmla="*/ 0 h 72"/>
              <a:gd name="T12" fmla="*/ 2147483647 w 60"/>
              <a:gd name="T13" fmla="*/ 0 h 72"/>
              <a:gd name="T14" fmla="*/ 0 w 60"/>
              <a:gd name="T15" fmla="*/ 2147483647 h 72"/>
              <a:gd name="T16" fmla="*/ 2147483647 w 60"/>
              <a:gd name="T17" fmla="*/ 2147483647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0"/>
              <a:gd name="T28" fmla="*/ 0 h 72"/>
              <a:gd name="T29" fmla="*/ 60 w 60"/>
              <a:gd name="T30" fmla="*/ 72 h 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23" name="Freeform 417"/>
          <p:cNvSpPr>
            <a:spLocks/>
          </p:cNvSpPr>
          <p:nvPr/>
        </p:nvSpPr>
        <p:spPr bwMode="auto">
          <a:xfrm>
            <a:off x="4503921" y="4354579"/>
            <a:ext cx="96838" cy="109537"/>
          </a:xfrm>
          <a:custGeom>
            <a:avLst/>
            <a:gdLst>
              <a:gd name="T0" fmla="*/ 2147483647 w 72"/>
              <a:gd name="T1" fmla="*/ 2147483647 h 84"/>
              <a:gd name="T2" fmla="*/ 2147483647 w 72"/>
              <a:gd name="T3" fmla="*/ 2147483647 h 84"/>
              <a:gd name="T4" fmla="*/ 2147483647 w 72"/>
              <a:gd name="T5" fmla="*/ 2147483647 h 84"/>
              <a:gd name="T6" fmla="*/ 2147483647 w 72"/>
              <a:gd name="T7" fmla="*/ 2147483647 h 84"/>
              <a:gd name="T8" fmla="*/ 2147483647 w 72"/>
              <a:gd name="T9" fmla="*/ 2147483647 h 84"/>
              <a:gd name="T10" fmla="*/ 2147483647 w 72"/>
              <a:gd name="T11" fmla="*/ 0 h 84"/>
              <a:gd name="T12" fmla="*/ 2147483647 w 72"/>
              <a:gd name="T13" fmla="*/ 2147483647 h 84"/>
              <a:gd name="T14" fmla="*/ 0 w 72"/>
              <a:gd name="T15" fmla="*/ 2147483647 h 84"/>
              <a:gd name="T16" fmla="*/ 2147483647 w 72"/>
              <a:gd name="T17" fmla="*/ 2147483647 h 84"/>
              <a:gd name="T18" fmla="*/ 2147483647 w 72"/>
              <a:gd name="T19" fmla="*/ 2147483647 h 84"/>
              <a:gd name="T20" fmla="*/ 2147483647 w 72"/>
              <a:gd name="T21" fmla="*/ 2147483647 h 84"/>
              <a:gd name="T22" fmla="*/ 2147483647 w 72"/>
              <a:gd name="T23" fmla="*/ 2147483647 h 84"/>
              <a:gd name="T24" fmla="*/ 2147483647 w 72"/>
              <a:gd name="T25" fmla="*/ 2147483647 h 84"/>
              <a:gd name="T26" fmla="*/ 2147483647 w 72"/>
              <a:gd name="T27" fmla="*/ 2147483647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2"/>
              <a:gd name="T43" fmla="*/ 0 h 84"/>
              <a:gd name="T44" fmla="*/ 72 w 72"/>
              <a:gd name="T45" fmla="*/ 84 h 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chemeClr val="bg1">
              <a:lumMod val="65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24" name="Freeform 418"/>
          <p:cNvSpPr>
            <a:spLocks/>
          </p:cNvSpPr>
          <p:nvPr/>
        </p:nvSpPr>
        <p:spPr bwMode="auto">
          <a:xfrm>
            <a:off x="4140385" y="4210115"/>
            <a:ext cx="333375" cy="280988"/>
          </a:xfrm>
          <a:custGeom>
            <a:avLst/>
            <a:gdLst>
              <a:gd name="T0" fmla="*/ 2147483647 w 43"/>
              <a:gd name="T1" fmla="*/ 2147483647 h 36"/>
              <a:gd name="T2" fmla="*/ 2147483647 w 43"/>
              <a:gd name="T3" fmla="*/ 2147483647 h 36"/>
              <a:gd name="T4" fmla="*/ 2147483647 w 43"/>
              <a:gd name="T5" fmla="*/ 2147483647 h 36"/>
              <a:gd name="T6" fmla="*/ 2147483647 w 43"/>
              <a:gd name="T7" fmla="*/ 2147483647 h 36"/>
              <a:gd name="T8" fmla="*/ 2147483647 w 43"/>
              <a:gd name="T9" fmla="*/ 2147483647 h 36"/>
              <a:gd name="T10" fmla="*/ 2147483647 w 43"/>
              <a:gd name="T11" fmla="*/ 2147483647 h 36"/>
              <a:gd name="T12" fmla="*/ 2147483647 w 43"/>
              <a:gd name="T13" fmla="*/ 2147483647 h 36"/>
              <a:gd name="T14" fmla="*/ 2147483647 w 43"/>
              <a:gd name="T15" fmla="*/ 2147483647 h 36"/>
              <a:gd name="T16" fmla="*/ 2147483647 w 43"/>
              <a:gd name="T17" fmla="*/ 2147483647 h 36"/>
              <a:gd name="T18" fmla="*/ 2147483647 w 43"/>
              <a:gd name="T19" fmla="*/ 2147483647 h 36"/>
              <a:gd name="T20" fmla="*/ 2147483647 w 43"/>
              <a:gd name="T21" fmla="*/ 2147483647 h 36"/>
              <a:gd name="T22" fmla="*/ 2147483647 w 43"/>
              <a:gd name="T23" fmla="*/ 2147483647 h 36"/>
              <a:gd name="T24" fmla="*/ 2147483647 w 43"/>
              <a:gd name="T25" fmla="*/ 2147483647 h 36"/>
              <a:gd name="T26" fmla="*/ 2147483647 w 43"/>
              <a:gd name="T27" fmla="*/ 0 h 36"/>
              <a:gd name="T28" fmla="*/ 2147483647 w 43"/>
              <a:gd name="T29" fmla="*/ 2147483647 h 36"/>
              <a:gd name="T30" fmla="*/ 0 w 43"/>
              <a:gd name="T31" fmla="*/ 2147483647 h 36"/>
              <a:gd name="T32" fmla="*/ 2147483647 w 43"/>
              <a:gd name="T33" fmla="*/ 2147483647 h 36"/>
              <a:gd name="T34" fmla="*/ 2147483647 w 43"/>
              <a:gd name="T35" fmla="*/ 2147483647 h 36"/>
              <a:gd name="T36" fmla="*/ 2147483647 w 43"/>
              <a:gd name="T37" fmla="*/ 2147483647 h 36"/>
              <a:gd name="T38" fmla="*/ 2147483647 w 43"/>
              <a:gd name="T39" fmla="*/ 2147483647 h 36"/>
              <a:gd name="T40" fmla="*/ 2147483647 w 43"/>
              <a:gd name="T41" fmla="*/ 2147483647 h 36"/>
              <a:gd name="T42" fmla="*/ 2147483647 w 43"/>
              <a:gd name="T43" fmla="*/ 2147483647 h 36"/>
              <a:gd name="T44" fmla="*/ 2147483647 w 43"/>
              <a:gd name="T45" fmla="*/ 2147483647 h 36"/>
              <a:gd name="T46" fmla="*/ 2147483647 w 43"/>
              <a:gd name="T47" fmla="*/ 2147483647 h 36"/>
              <a:gd name="T48" fmla="*/ 2147483647 w 43"/>
              <a:gd name="T49" fmla="*/ 2147483647 h 36"/>
              <a:gd name="T50" fmla="*/ 2147483647 w 43"/>
              <a:gd name="T51" fmla="*/ 2147483647 h 36"/>
              <a:gd name="T52" fmla="*/ 2147483647 w 43"/>
              <a:gd name="T53" fmla="*/ 2147483647 h 36"/>
              <a:gd name="T54" fmla="*/ 2147483647 w 43"/>
              <a:gd name="T55" fmla="*/ 2147483647 h 36"/>
              <a:gd name="T56" fmla="*/ 2147483647 w 43"/>
              <a:gd name="T57" fmla="*/ 2147483647 h 36"/>
              <a:gd name="T58" fmla="*/ 2147483647 w 43"/>
              <a:gd name="T59" fmla="*/ 2147483647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3"/>
              <a:gd name="T91" fmla="*/ 0 h 36"/>
              <a:gd name="T92" fmla="*/ 43 w 43"/>
              <a:gd name="T93" fmla="*/ 36 h 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25" name="Freeform 421"/>
          <p:cNvSpPr>
            <a:spLocks/>
          </p:cNvSpPr>
          <p:nvPr/>
        </p:nvSpPr>
        <p:spPr bwMode="auto">
          <a:xfrm>
            <a:off x="3951471" y="4459354"/>
            <a:ext cx="134938" cy="149225"/>
          </a:xfrm>
          <a:custGeom>
            <a:avLst/>
            <a:gdLst>
              <a:gd name="T0" fmla="*/ 2147483647 w 102"/>
              <a:gd name="T1" fmla="*/ 2147483647 h 114"/>
              <a:gd name="T2" fmla="*/ 2147483647 w 102"/>
              <a:gd name="T3" fmla="*/ 2147483647 h 114"/>
              <a:gd name="T4" fmla="*/ 2147483647 w 102"/>
              <a:gd name="T5" fmla="*/ 2147483647 h 114"/>
              <a:gd name="T6" fmla="*/ 2147483647 w 102"/>
              <a:gd name="T7" fmla="*/ 2147483647 h 114"/>
              <a:gd name="T8" fmla="*/ 2147483647 w 102"/>
              <a:gd name="T9" fmla="*/ 2147483647 h 114"/>
              <a:gd name="T10" fmla="*/ 2147483647 w 102"/>
              <a:gd name="T11" fmla="*/ 2147483647 h 114"/>
              <a:gd name="T12" fmla="*/ 2147483647 w 102"/>
              <a:gd name="T13" fmla="*/ 0 h 114"/>
              <a:gd name="T14" fmla="*/ 2147483647 w 102"/>
              <a:gd name="T15" fmla="*/ 2147483647 h 114"/>
              <a:gd name="T16" fmla="*/ 0 w 102"/>
              <a:gd name="T17" fmla="*/ 2147483647 h 114"/>
              <a:gd name="T18" fmla="*/ 2147483647 w 102"/>
              <a:gd name="T19" fmla="*/ 2147483647 h 114"/>
              <a:gd name="T20" fmla="*/ 0 w 102"/>
              <a:gd name="T21" fmla="*/ 2147483647 h 114"/>
              <a:gd name="T22" fmla="*/ 2147483647 w 102"/>
              <a:gd name="T23" fmla="*/ 2147483647 h 114"/>
              <a:gd name="T24" fmla="*/ 2147483647 w 102"/>
              <a:gd name="T25" fmla="*/ 2147483647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2"/>
              <a:gd name="T40" fmla="*/ 0 h 114"/>
              <a:gd name="T41" fmla="*/ 102 w 102"/>
              <a:gd name="T42" fmla="*/ 114 h 11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26" name="Freeform 263"/>
          <p:cNvSpPr>
            <a:spLocks/>
          </p:cNvSpPr>
          <p:nvPr/>
        </p:nvSpPr>
        <p:spPr bwMode="auto">
          <a:xfrm>
            <a:off x="6318434" y="2798829"/>
            <a:ext cx="49212" cy="96837"/>
          </a:xfrm>
          <a:custGeom>
            <a:avLst/>
            <a:gdLst>
              <a:gd name="T0" fmla="*/ 9 w 429209"/>
              <a:gd name="T1" fmla="*/ 141 h 839755"/>
              <a:gd name="T2" fmla="*/ 10 w 429209"/>
              <a:gd name="T3" fmla="*/ 99 h 839755"/>
              <a:gd name="T4" fmla="*/ 0 w 429209"/>
              <a:gd name="T5" fmla="*/ 92 h 839755"/>
              <a:gd name="T6" fmla="*/ 19 w 429209"/>
              <a:gd name="T7" fmla="*/ 23 h 839755"/>
              <a:gd name="T8" fmla="*/ 45 w 429209"/>
              <a:gd name="T9" fmla="*/ 23 h 839755"/>
              <a:gd name="T10" fmla="*/ 68 w 429209"/>
              <a:gd name="T11" fmla="*/ 0 h 839755"/>
              <a:gd name="T12" fmla="*/ 71 w 429209"/>
              <a:gd name="T13" fmla="*/ 46 h 839755"/>
              <a:gd name="T14" fmla="*/ 74 w 429209"/>
              <a:gd name="T15" fmla="*/ 72 h 839755"/>
              <a:gd name="T16" fmla="*/ 39 w 429209"/>
              <a:gd name="T17" fmla="*/ 112 h 839755"/>
              <a:gd name="T18" fmla="*/ 39 w 429209"/>
              <a:gd name="T19" fmla="*/ 148 h 839755"/>
              <a:gd name="T20" fmla="*/ 19 w 429209"/>
              <a:gd name="T21" fmla="*/ 138 h 839755"/>
              <a:gd name="T22" fmla="*/ 9 w 429209"/>
              <a:gd name="T23" fmla="*/ 141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29209"/>
              <a:gd name="T37" fmla="*/ 0 h 839755"/>
              <a:gd name="T38" fmla="*/ 429209 w 429209"/>
              <a:gd name="T39" fmla="*/ 839755 h 83975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27" name="Freeform 295"/>
          <p:cNvSpPr>
            <a:spLocks/>
          </p:cNvSpPr>
          <p:nvPr/>
        </p:nvSpPr>
        <p:spPr bwMode="auto">
          <a:xfrm>
            <a:off x="7580496" y="3484628"/>
            <a:ext cx="438150" cy="417512"/>
          </a:xfrm>
          <a:custGeom>
            <a:avLst/>
            <a:gdLst>
              <a:gd name="T0" fmla="*/ 11649570 w 10944"/>
              <a:gd name="T1" fmla="*/ 15612565 h 10652"/>
              <a:gd name="T2" fmla="*/ 12922423 w 10944"/>
              <a:gd name="T3" fmla="*/ 14869455 h 10652"/>
              <a:gd name="T4" fmla="*/ 11553405 w 10944"/>
              <a:gd name="T5" fmla="*/ 12451359 h 10652"/>
              <a:gd name="T6" fmla="*/ 11816279 w 10944"/>
              <a:gd name="T7" fmla="*/ 11514819 h 10652"/>
              <a:gd name="T8" fmla="*/ 12310038 w 10944"/>
              <a:gd name="T9" fmla="*/ 10925238 h 10652"/>
              <a:gd name="T10" fmla="*/ 13584492 w 10944"/>
              <a:gd name="T11" fmla="*/ 10807024 h 10652"/>
              <a:gd name="T12" fmla="*/ 15177950 w 10944"/>
              <a:gd name="T13" fmla="*/ 7796288 h 10652"/>
              <a:gd name="T14" fmla="*/ 16058053 w 10944"/>
              <a:gd name="T15" fmla="*/ 5858730 h 10652"/>
              <a:gd name="T16" fmla="*/ 16599895 w 10944"/>
              <a:gd name="T17" fmla="*/ 3879741 h 10652"/>
              <a:gd name="T18" fmla="*/ 15570699 w 10944"/>
              <a:gd name="T19" fmla="*/ 3185783 h 10652"/>
              <a:gd name="T20" fmla="*/ 15692527 w 10944"/>
              <a:gd name="T21" fmla="*/ 1733349 h 10652"/>
              <a:gd name="T22" fmla="*/ 17468748 w 10944"/>
              <a:gd name="T23" fmla="*/ 1300394 h 10652"/>
              <a:gd name="T24" fmla="*/ 17140135 w 10944"/>
              <a:gd name="T25" fmla="*/ 717006 h 10652"/>
              <a:gd name="T26" fmla="*/ 16405922 w 10944"/>
              <a:gd name="T27" fmla="*/ 274801 h 10652"/>
              <a:gd name="T28" fmla="*/ 15463283 w 10944"/>
              <a:gd name="T29" fmla="*/ 1529 h 10652"/>
              <a:gd name="T30" fmla="*/ 13459461 w 10944"/>
              <a:gd name="T31" fmla="*/ 363853 h 10652"/>
              <a:gd name="T32" fmla="*/ 12484793 w 10944"/>
              <a:gd name="T33" fmla="*/ 403794 h 10652"/>
              <a:gd name="T34" fmla="*/ 11359432 w 10944"/>
              <a:gd name="T35" fmla="*/ 879746 h 10652"/>
              <a:gd name="T36" fmla="*/ 11114134 w 10944"/>
              <a:gd name="T37" fmla="*/ 2491824 h 10652"/>
              <a:gd name="T38" fmla="*/ 11114134 w 10944"/>
              <a:gd name="T39" fmla="*/ 3185783 h 10652"/>
              <a:gd name="T40" fmla="*/ 10769467 w 10944"/>
              <a:gd name="T41" fmla="*/ 3532743 h 10652"/>
              <a:gd name="T42" fmla="*/ 10379918 w 10944"/>
              <a:gd name="T43" fmla="*/ 4734872 h 10652"/>
              <a:gd name="T44" fmla="*/ 8369689 w 10944"/>
              <a:gd name="T45" fmla="*/ 5620773 h 10652"/>
              <a:gd name="T46" fmla="*/ 7342095 w 10944"/>
              <a:gd name="T47" fmla="*/ 6314732 h 10652"/>
              <a:gd name="T48" fmla="*/ 6311338 w 10944"/>
              <a:gd name="T49" fmla="*/ 7694967 h 10652"/>
              <a:gd name="T50" fmla="*/ 4256188 w 10944"/>
              <a:gd name="T51" fmla="*/ 8052705 h 10652"/>
              <a:gd name="T52" fmla="*/ 2274785 w 10944"/>
              <a:gd name="T53" fmla="*/ 9611045 h 10652"/>
              <a:gd name="T54" fmla="*/ 270921 w 10944"/>
              <a:gd name="T55" fmla="*/ 9515839 h 10652"/>
              <a:gd name="T56" fmla="*/ 1123760 w 10944"/>
              <a:gd name="T57" fmla="*/ 10759440 h 10652"/>
              <a:gd name="T58" fmla="*/ 2133699 w 10944"/>
              <a:gd name="T59" fmla="*/ 11244604 h 10652"/>
              <a:gd name="T60" fmla="*/ 2160963 w 10944"/>
              <a:gd name="T61" fmla="*/ 11743564 h 10652"/>
              <a:gd name="T62" fmla="*/ 2199438 w 10944"/>
              <a:gd name="T63" fmla="*/ 12224142 h 10652"/>
              <a:gd name="T64" fmla="*/ 1623926 w 10944"/>
              <a:gd name="T65" fmla="*/ 12488203 h 10652"/>
              <a:gd name="T66" fmla="*/ 516179 w 10944"/>
              <a:gd name="T67" fmla="*/ 13374063 h 10652"/>
              <a:gd name="T68" fmla="*/ 750228 w 10944"/>
              <a:gd name="T69" fmla="*/ 14095655 h 10652"/>
              <a:gd name="T70" fmla="*/ 9810852 w 10944"/>
              <a:gd name="T71" fmla="*/ 16354107 h 10652"/>
              <a:gd name="T72" fmla="*/ 10229264 w 10944"/>
              <a:gd name="T73" fmla="*/ 16126890 h 10652"/>
              <a:gd name="T74" fmla="*/ 11649570 w 10944"/>
              <a:gd name="T75" fmla="*/ 15612565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944"/>
              <a:gd name="T115" fmla="*/ 0 h 10652"/>
              <a:gd name="T116" fmla="*/ 10944 w 10944"/>
              <a:gd name="T117" fmla="*/ 10652 h 1065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28" name="Freeform 296"/>
          <p:cNvSpPr>
            <a:spLocks/>
          </p:cNvSpPr>
          <p:nvPr/>
        </p:nvSpPr>
        <p:spPr bwMode="auto">
          <a:xfrm>
            <a:off x="7824971" y="3489390"/>
            <a:ext cx="730250" cy="890588"/>
          </a:xfrm>
          <a:custGeom>
            <a:avLst/>
            <a:gdLst>
              <a:gd name="T0" fmla="*/ 0 w 10736"/>
              <a:gd name="T1" fmla="*/ 0 h 10000"/>
              <a:gd name="T2" fmla="*/ 10736 w 10736"/>
              <a:gd name="T3" fmla="*/ 10000 h 10000"/>
            </a:gdLst>
            <a:ahLst/>
            <a:cxnLst>
              <a:cxn ang="0">
                <a:pos x="9397" y="4647"/>
              </a:cxn>
              <a:cxn ang="0">
                <a:pos x="9543" y="5202"/>
              </a:cxn>
              <a:cxn ang="0">
                <a:pos x="10736" y="4050"/>
              </a:cxn>
              <a:cxn ang="0">
                <a:pos x="10593" y="3380"/>
              </a:cxn>
              <a:cxn ang="0">
                <a:pos x="10055" y="2790"/>
              </a:cxn>
              <a:cxn ang="0">
                <a:pos x="9075" y="2540"/>
              </a:cxn>
              <a:cxn ang="0">
                <a:pos x="8793" y="3233"/>
              </a:cxn>
              <a:cxn ang="0">
                <a:pos x="8437" y="3459"/>
              </a:cxn>
              <a:cxn ang="0">
                <a:pos x="8262" y="3149"/>
              </a:cxn>
              <a:cxn ang="0">
                <a:pos x="7254" y="3152"/>
              </a:cxn>
              <a:cxn ang="0">
                <a:pos x="6808" y="3468"/>
              </a:cxn>
              <a:cxn ang="0">
                <a:pos x="6138" y="3363"/>
              </a:cxn>
              <a:cxn ang="0">
                <a:pos x="4240" y="2732"/>
              </a:cxn>
              <a:cxn ang="0">
                <a:pos x="4017" y="1891"/>
              </a:cxn>
              <a:cxn ang="0">
                <a:pos x="4017" y="1156"/>
              </a:cxn>
              <a:cxn ang="0">
                <a:pos x="4233" y="601"/>
              </a:cxn>
              <a:cxn ang="0">
                <a:pos x="3571" y="0"/>
              </a:cxn>
              <a:cxn ang="0">
                <a:pos x="3236" y="105"/>
              </a:cxn>
              <a:cxn ang="0">
                <a:pos x="2120" y="420"/>
              </a:cxn>
              <a:cxn ang="0">
                <a:pos x="2455" y="1156"/>
              </a:cxn>
              <a:cxn ang="0">
                <a:pos x="2009" y="2102"/>
              </a:cxn>
              <a:cxn ang="0">
                <a:pos x="893" y="3047"/>
              </a:cxn>
              <a:cxn ang="0">
                <a:pos x="781" y="3783"/>
              </a:cxn>
              <a:cxn ang="0">
                <a:pos x="670" y="4413"/>
              </a:cxn>
              <a:cxn ang="0">
                <a:pos x="0" y="4623"/>
              </a:cxn>
              <a:cxn ang="0">
                <a:pos x="781" y="5569"/>
              </a:cxn>
              <a:cxn ang="0">
                <a:pos x="1673" y="7145"/>
              </a:cxn>
              <a:cxn ang="0">
                <a:pos x="2566" y="8949"/>
              </a:cxn>
              <a:cxn ang="0">
                <a:pos x="3236" y="10000"/>
              </a:cxn>
              <a:cxn ang="0">
                <a:pos x="4017" y="9159"/>
              </a:cxn>
              <a:cxn ang="0">
                <a:pos x="4240" y="8004"/>
              </a:cxn>
              <a:cxn ang="0">
                <a:pos x="5133" y="6725"/>
              </a:cxn>
              <a:cxn ang="0">
                <a:pos x="6639" y="5875"/>
              </a:cxn>
              <a:cxn ang="0">
                <a:pos x="8062" y="5306"/>
              </a:cxn>
              <a:cxn ang="0">
                <a:pos x="7954" y="4393"/>
              </a:cxn>
              <a:cxn ang="0">
                <a:pos x="8411" y="4228"/>
              </a:cxn>
            </a:cxnLst>
            <a:rect l="T0" t="T1" r="T2" b="T3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rgbClr val="00B05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29" name="Freeform 297"/>
          <p:cNvSpPr>
            <a:spLocks/>
          </p:cNvSpPr>
          <p:nvPr/>
        </p:nvSpPr>
        <p:spPr bwMode="auto">
          <a:xfrm>
            <a:off x="7563034" y="3457640"/>
            <a:ext cx="354012" cy="274638"/>
          </a:xfrm>
          <a:custGeom>
            <a:avLst/>
            <a:gdLst>
              <a:gd name="T0" fmla="*/ 11195818 w 10348"/>
              <a:gd name="T1" fmla="*/ 204963 h 11017"/>
              <a:gd name="T2" fmla="*/ 10067345 w 10348"/>
              <a:gd name="T3" fmla="*/ 732626 h 11017"/>
              <a:gd name="T4" fmla="*/ 9304892 w 10348"/>
              <a:gd name="T5" fmla="*/ 732626 h 11017"/>
              <a:gd name="T6" fmla="*/ 9049954 w 10348"/>
              <a:gd name="T7" fmla="*/ 183150 h 11017"/>
              <a:gd name="T8" fmla="*/ 8796212 w 10348"/>
              <a:gd name="T9" fmla="*/ 0 h 11017"/>
              <a:gd name="T10" fmla="*/ 8033759 w 10348"/>
              <a:gd name="T11" fmla="*/ 549475 h 11017"/>
              <a:gd name="T12" fmla="*/ 7525081 w 10348"/>
              <a:gd name="T13" fmla="*/ 916399 h 11017"/>
              <a:gd name="T14" fmla="*/ 6553293 w 10348"/>
              <a:gd name="T15" fmla="*/ 722654 h 11017"/>
              <a:gd name="T16" fmla="*/ 6000175 w 10348"/>
              <a:gd name="T17" fmla="*/ 732626 h 11017"/>
              <a:gd name="T18" fmla="*/ 5236559 w 10348"/>
              <a:gd name="T19" fmla="*/ 732626 h 11017"/>
              <a:gd name="T20" fmla="*/ 4220364 w 10348"/>
              <a:gd name="T21" fmla="*/ 549475 h 11017"/>
              <a:gd name="T22" fmla="*/ 3965427 w 10348"/>
              <a:gd name="T23" fmla="*/ 1465874 h 11017"/>
              <a:gd name="T24" fmla="*/ 2695459 w 10348"/>
              <a:gd name="T25" fmla="*/ 1832200 h 11017"/>
              <a:gd name="T26" fmla="*/ 2186780 w 10348"/>
              <a:gd name="T27" fmla="*/ 2198500 h 11017"/>
              <a:gd name="T28" fmla="*/ 1424327 w 10348"/>
              <a:gd name="T29" fmla="*/ 2015350 h 11017"/>
              <a:gd name="T30" fmla="*/ 671248 w 10348"/>
              <a:gd name="T31" fmla="*/ 1773019 h 11017"/>
              <a:gd name="T32" fmla="*/ 416310 w 10348"/>
              <a:gd name="T33" fmla="*/ 2931749 h 11017"/>
              <a:gd name="T34" fmla="*/ 406936 w 10348"/>
              <a:gd name="T35" fmla="*/ 3664400 h 11017"/>
              <a:gd name="T36" fmla="*/ 0 w 10348"/>
              <a:gd name="T37" fmla="*/ 4818143 h 11017"/>
              <a:gd name="T38" fmla="*/ 935525 w 10348"/>
              <a:gd name="T39" fmla="*/ 5243649 h 11017"/>
              <a:gd name="T40" fmla="*/ 915648 w 10348"/>
              <a:gd name="T41" fmla="*/ 6046672 h 11017"/>
              <a:gd name="T42" fmla="*/ 551955 w 10348"/>
              <a:gd name="T43" fmla="*/ 6616715 h 11017"/>
              <a:gd name="T44" fmla="*/ 1596236 w 10348"/>
              <a:gd name="T45" fmla="*/ 6779299 h 11017"/>
              <a:gd name="T46" fmla="*/ 2114287 w 10348"/>
              <a:gd name="T47" fmla="*/ 6786154 h 11017"/>
              <a:gd name="T48" fmla="*/ 3536254 w 10348"/>
              <a:gd name="T49" fmla="*/ 6840349 h 11017"/>
              <a:gd name="T50" fmla="*/ 5592076 w 10348"/>
              <a:gd name="T51" fmla="*/ 6392431 h 11017"/>
              <a:gd name="T52" fmla="*/ 5906643 w 10348"/>
              <a:gd name="T53" fmla="*/ 5557624 h 11017"/>
              <a:gd name="T54" fmla="*/ 6894784 w 10348"/>
              <a:gd name="T55" fmla="*/ 5354531 h 11017"/>
              <a:gd name="T56" fmla="*/ 8474632 w 10348"/>
              <a:gd name="T57" fmla="*/ 4845564 h 11017"/>
              <a:gd name="T58" fmla="*/ 8533098 w 10348"/>
              <a:gd name="T59" fmla="*/ 4213850 h 11017"/>
              <a:gd name="T60" fmla="*/ 8872228 w 10348"/>
              <a:gd name="T61" fmla="*/ 4051266 h 11017"/>
              <a:gd name="T62" fmla="*/ 9318918 w 10348"/>
              <a:gd name="T63" fmla="*/ 3786500 h 11017"/>
              <a:gd name="T64" fmla="*/ 10079045 w 10348"/>
              <a:gd name="T65" fmla="*/ 3074415 h 11017"/>
              <a:gd name="T66" fmla="*/ 10224030 w 10348"/>
              <a:gd name="T67" fmla="*/ 2646441 h 11017"/>
              <a:gd name="T68" fmla="*/ 10726892 w 10348"/>
              <a:gd name="T69" fmla="*/ 1995407 h 11017"/>
              <a:gd name="T70" fmla="*/ 10321120 w 10348"/>
              <a:gd name="T71" fmla="*/ 1282724 h 11017"/>
              <a:gd name="T72" fmla="*/ 12100929 w 10348"/>
              <a:gd name="T73" fmla="*/ 1099574 h 11017"/>
              <a:gd name="T74" fmla="*/ 11592251 w 10348"/>
              <a:gd name="T75" fmla="*/ 549475 h 11017"/>
              <a:gd name="T76" fmla="*/ 11195818 w 10348"/>
              <a:gd name="T77" fmla="*/ 204963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348"/>
              <a:gd name="T118" fmla="*/ 0 h 11017"/>
              <a:gd name="T119" fmla="*/ 10348 w 10348"/>
              <a:gd name="T120" fmla="*/ 11017 h 1101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30" name="Freeform 298"/>
          <p:cNvSpPr>
            <a:spLocks/>
          </p:cNvSpPr>
          <p:nvPr/>
        </p:nvSpPr>
        <p:spPr bwMode="auto">
          <a:xfrm>
            <a:off x="8358372" y="3867216"/>
            <a:ext cx="112713" cy="138113"/>
          </a:xfrm>
          <a:custGeom>
            <a:avLst/>
            <a:gdLst>
              <a:gd name="T0" fmla="*/ 2147483647 w 90"/>
              <a:gd name="T1" fmla="*/ 2147483647 h 78"/>
              <a:gd name="T2" fmla="*/ 2147483647 w 90"/>
              <a:gd name="T3" fmla="*/ 2147483647 h 78"/>
              <a:gd name="T4" fmla="*/ 2147483647 w 90"/>
              <a:gd name="T5" fmla="*/ 2147483647 h 78"/>
              <a:gd name="T6" fmla="*/ 2147483647 w 90"/>
              <a:gd name="T7" fmla="*/ 2147483647 h 78"/>
              <a:gd name="T8" fmla="*/ 2147483647 w 90"/>
              <a:gd name="T9" fmla="*/ 0 h 78"/>
              <a:gd name="T10" fmla="*/ 2147483647 w 90"/>
              <a:gd name="T11" fmla="*/ 0 h 78"/>
              <a:gd name="T12" fmla="*/ 2147483647 w 90"/>
              <a:gd name="T13" fmla="*/ 2147483647 h 78"/>
              <a:gd name="T14" fmla="*/ 0 w 90"/>
              <a:gd name="T15" fmla="*/ 2147483647 h 78"/>
              <a:gd name="T16" fmla="*/ 2147483647 w 90"/>
              <a:gd name="T17" fmla="*/ 2147483647 h 78"/>
              <a:gd name="T18" fmla="*/ 2147483647 w 90"/>
              <a:gd name="T19" fmla="*/ 2147483647 h 78"/>
              <a:gd name="T20" fmla="*/ 2147483647 w 90"/>
              <a:gd name="T21" fmla="*/ 2147483647 h 78"/>
              <a:gd name="T22" fmla="*/ 2147483647 w 90"/>
              <a:gd name="T23" fmla="*/ 2147483647 h 78"/>
              <a:gd name="T24" fmla="*/ 2147483647 w 90"/>
              <a:gd name="T25" fmla="*/ 2147483647 h 78"/>
              <a:gd name="T26" fmla="*/ 2147483647 w 90"/>
              <a:gd name="T27" fmla="*/ 2147483647 h 78"/>
              <a:gd name="T28" fmla="*/ 2147483647 w 90"/>
              <a:gd name="T29" fmla="*/ 2147483647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0"/>
              <a:gd name="T46" fmla="*/ 0 h 78"/>
              <a:gd name="T47" fmla="*/ 90 w 90"/>
              <a:gd name="T48" fmla="*/ 78 h 7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31" name="Freeform 331"/>
          <p:cNvSpPr>
            <a:spLocks/>
          </p:cNvSpPr>
          <p:nvPr/>
        </p:nvSpPr>
        <p:spPr bwMode="auto">
          <a:xfrm>
            <a:off x="8115484" y="3684653"/>
            <a:ext cx="214312" cy="120650"/>
          </a:xfrm>
          <a:custGeom>
            <a:avLst/>
            <a:gdLst>
              <a:gd name="T0" fmla="*/ 295343166 w 10000"/>
              <a:gd name="T1" fmla="*/ 23464648 h 11631"/>
              <a:gd name="T2" fmla="*/ 211266544 w 10000"/>
              <a:gd name="T3" fmla="*/ 19464679 h 11631"/>
              <a:gd name="T4" fmla="*/ 80079812 w 10000"/>
              <a:gd name="T5" fmla="*/ 5066397 h 11631"/>
              <a:gd name="T6" fmla="*/ 34045730 w 10000"/>
              <a:gd name="T7" fmla="*/ 0 h 11631"/>
              <a:gd name="T8" fmla="*/ 0 w 10000"/>
              <a:gd name="T9" fmla="*/ 20905300 h 11631"/>
              <a:gd name="T10" fmla="*/ 132916036 w 10000"/>
              <a:gd name="T11" fmla="*/ 40409064 h 11631"/>
              <a:gd name="T12" fmla="*/ 226829190 w 10000"/>
              <a:gd name="T13" fmla="*/ 44652850 h 11631"/>
              <a:gd name="T14" fmla="*/ 308023402 w 10000"/>
              <a:gd name="T15" fmla="*/ 50624540 h 11631"/>
              <a:gd name="T16" fmla="*/ 333384903 w 10000"/>
              <a:gd name="T17" fmla="*/ 37910715 h 11631"/>
              <a:gd name="T18" fmla="*/ 384261094 w 10000"/>
              <a:gd name="T19" fmla="*/ 35377574 h 11631"/>
              <a:gd name="T20" fmla="*/ 342568769 w 10000"/>
              <a:gd name="T21" fmla="*/ 29418954 h 11631"/>
              <a:gd name="T22" fmla="*/ 319320726 w 10000"/>
              <a:gd name="T23" fmla="*/ 28822644 h 11631"/>
              <a:gd name="T24" fmla="*/ 295343166 w 10000"/>
              <a:gd name="T25" fmla="*/ 23464648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000"/>
              <a:gd name="T40" fmla="*/ 0 h 11631"/>
              <a:gd name="T41" fmla="*/ 10000 w 10000"/>
              <a:gd name="T42" fmla="*/ 11631 h 1163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32" name="Freeform 447"/>
          <p:cNvSpPr>
            <a:spLocks/>
          </p:cNvSpPr>
          <p:nvPr/>
        </p:nvSpPr>
        <p:spPr bwMode="auto">
          <a:xfrm>
            <a:off x="8463147" y="3821178"/>
            <a:ext cx="269875" cy="488950"/>
          </a:xfrm>
          <a:custGeom>
            <a:avLst/>
            <a:gdLst>
              <a:gd name="T0" fmla="*/ 2939213 w 12864"/>
              <a:gd name="T1" fmla="*/ 0 h 10000"/>
              <a:gd name="T2" fmla="*/ 2299287 w 12864"/>
              <a:gd name="T3" fmla="*/ 1502885 h 10000"/>
              <a:gd name="T4" fmla="*/ 1987244 w 12864"/>
              <a:gd name="T5" fmla="*/ 1905585 h 10000"/>
              <a:gd name="T6" fmla="*/ 1888517 w 12864"/>
              <a:gd name="T7" fmla="*/ 1442940 h 10000"/>
              <a:gd name="T8" fmla="*/ 815352 w 12864"/>
              <a:gd name="T9" fmla="*/ 3621799 h 10000"/>
              <a:gd name="T10" fmla="*/ 159105 w 12864"/>
              <a:gd name="T11" fmla="*/ 6471743 h 10000"/>
              <a:gd name="T12" fmla="*/ 0 w 12864"/>
              <a:gd name="T13" fmla="*/ 8454043 h 10000"/>
              <a:gd name="T14" fmla="*/ 1086843 w 12864"/>
              <a:gd name="T15" fmla="*/ 12945881 h 10000"/>
              <a:gd name="T16" fmla="*/ 842667 w 12864"/>
              <a:gd name="T17" fmla="*/ 15378798 h 10000"/>
              <a:gd name="T18" fmla="*/ 2093902 w 12864"/>
              <a:gd name="T19" fmla="*/ 15848581 h 10000"/>
              <a:gd name="T20" fmla="*/ 2811849 w 12864"/>
              <a:gd name="T21" fmla="*/ 15767122 h 10000"/>
              <a:gd name="T22" fmla="*/ 2412113 w 12864"/>
              <a:gd name="T23" fmla="*/ 13880704 h 10000"/>
              <a:gd name="T24" fmla="*/ 2676113 w 12864"/>
              <a:gd name="T25" fmla="*/ 14393662 h 10000"/>
              <a:gd name="T26" fmla="*/ 2945402 w 12864"/>
              <a:gd name="T27" fmla="*/ 17145373 h 10000"/>
              <a:gd name="T28" fmla="*/ 3256102 w 12864"/>
              <a:gd name="T29" fmla="*/ 19211529 h 10000"/>
              <a:gd name="T30" fmla="*/ 3330137 w 12864"/>
              <a:gd name="T31" fmla="*/ 23969450 h 10000"/>
              <a:gd name="T32" fmla="*/ 3969642 w 12864"/>
              <a:gd name="T33" fmla="*/ 21294455 h 10000"/>
              <a:gd name="T34" fmla="*/ 3692425 w 12864"/>
              <a:gd name="T35" fmla="*/ 16622833 h 10000"/>
              <a:gd name="T36" fmla="*/ 3240682 w 12864"/>
              <a:gd name="T37" fmla="*/ 15294894 h 10000"/>
              <a:gd name="T38" fmla="*/ 3466333 w 12864"/>
              <a:gd name="T39" fmla="*/ 14233042 h 10000"/>
              <a:gd name="T40" fmla="*/ 3428424 w 12864"/>
              <a:gd name="T41" fmla="*/ 13350976 h 10000"/>
              <a:gd name="T42" fmla="*/ 2826387 w 12864"/>
              <a:gd name="T43" fmla="*/ 11493355 h 10000"/>
              <a:gd name="T44" fmla="*/ 3127416 w 12864"/>
              <a:gd name="T45" fmla="*/ 10079166 h 10000"/>
              <a:gd name="T46" fmla="*/ 3488802 w 12864"/>
              <a:gd name="T47" fmla="*/ 10057603 h 10000"/>
              <a:gd name="T48" fmla="*/ 4268468 w 12864"/>
              <a:gd name="T49" fmla="*/ 9158718 h 10000"/>
              <a:gd name="T50" fmla="*/ 4551413 w 12864"/>
              <a:gd name="T51" fmla="*/ 8389306 h 10000"/>
              <a:gd name="T52" fmla="*/ 4898701 w 12864"/>
              <a:gd name="T53" fmla="*/ 7195633 h 10000"/>
              <a:gd name="T54" fmla="*/ 5669537 w 12864"/>
              <a:gd name="T55" fmla="*/ 6977512 h 10000"/>
              <a:gd name="T56" fmla="*/ 5405094 w 12864"/>
              <a:gd name="T57" fmla="*/ 4918543 h 10000"/>
              <a:gd name="T58" fmla="*/ 4870925 w 12864"/>
              <a:gd name="T59" fmla="*/ 4139548 h 10000"/>
              <a:gd name="T60" fmla="*/ 4190888 w 12864"/>
              <a:gd name="T61" fmla="*/ 3895025 h 10000"/>
              <a:gd name="T62" fmla="*/ 3427983 w 12864"/>
              <a:gd name="T63" fmla="*/ 4101166 h 10000"/>
              <a:gd name="T64" fmla="*/ 3274605 w 12864"/>
              <a:gd name="T65" fmla="*/ 4225799 h 10000"/>
              <a:gd name="T66" fmla="*/ 3127416 w 12864"/>
              <a:gd name="T67" fmla="*/ 3715287 h 10000"/>
              <a:gd name="T68" fmla="*/ 3466333 w 12864"/>
              <a:gd name="T69" fmla="*/ 3005771 h 10000"/>
              <a:gd name="T70" fmla="*/ 3466333 w 12864"/>
              <a:gd name="T71" fmla="*/ 1150548 h 10000"/>
              <a:gd name="T72" fmla="*/ 2939213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864"/>
              <a:gd name="T112" fmla="*/ 0 h 10000"/>
              <a:gd name="T113" fmla="*/ 12864 w 12864"/>
              <a:gd name="T114" fmla="*/ 10000 h 100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33" name="Freeform 241"/>
          <p:cNvSpPr>
            <a:spLocks/>
          </p:cNvSpPr>
          <p:nvPr/>
        </p:nvSpPr>
        <p:spPr bwMode="auto">
          <a:xfrm>
            <a:off x="8350434" y="3754503"/>
            <a:ext cx="88900" cy="49212"/>
          </a:xfrm>
          <a:custGeom>
            <a:avLst/>
            <a:gdLst>
              <a:gd name="T0" fmla="*/ 0 w 348468"/>
              <a:gd name="T1" fmla="*/ 8993 h 191264"/>
              <a:gd name="T2" fmla="*/ 6643 w 348468"/>
              <a:gd name="T3" fmla="*/ 12624 h 191264"/>
              <a:gd name="T4" fmla="*/ 10561 w 348468"/>
              <a:gd name="T5" fmla="*/ 10722 h 191264"/>
              <a:gd name="T6" fmla="*/ 14138 w 348468"/>
              <a:gd name="T7" fmla="*/ 12451 h 191264"/>
              <a:gd name="T8" fmla="*/ 21122 w 348468"/>
              <a:gd name="T9" fmla="*/ 11068 h 191264"/>
              <a:gd name="T10" fmla="*/ 22655 w 348468"/>
              <a:gd name="T11" fmla="*/ 6917 h 191264"/>
              <a:gd name="T12" fmla="*/ 16522 w 348468"/>
              <a:gd name="T13" fmla="*/ 346 h 191264"/>
              <a:gd name="T14" fmla="*/ 10901 w 348468"/>
              <a:gd name="T15" fmla="*/ 1383 h 191264"/>
              <a:gd name="T16" fmla="*/ 7495 w 348468"/>
              <a:gd name="T17" fmla="*/ 0 h 191264"/>
              <a:gd name="T18" fmla="*/ 1874 w 348468"/>
              <a:gd name="T19" fmla="*/ 4842 h 191264"/>
              <a:gd name="T20" fmla="*/ 0 w 348468"/>
              <a:gd name="T21" fmla="*/ 8993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8468"/>
              <a:gd name="T34" fmla="*/ 0 h 191264"/>
              <a:gd name="T35" fmla="*/ 348468 w 348468"/>
              <a:gd name="T36" fmla="*/ 191264 h 19126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34" name="Freeform 448"/>
          <p:cNvSpPr>
            <a:spLocks/>
          </p:cNvSpPr>
          <p:nvPr/>
        </p:nvSpPr>
        <p:spPr bwMode="auto">
          <a:xfrm>
            <a:off x="8690160" y="4397440"/>
            <a:ext cx="128587" cy="147638"/>
          </a:xfrm>
          <a:custGeom>
            <a:avLst/>
            <a:gdLst>
              <a:gd name="T0" fmla="*/ 0 w 675"/>
              <a:gd name="T1" fmla="*/ 2147483647 h 773"/>
              <a:gd name="T2" fmla="*/ 2147483647 w 675"/>
              <a:gd name="T3" fmla="*/ 2147483647 h 773"/>
              <a:gd name="T4" fmla="*/ 2147483647 w 675"/>
              <a:gd name="T5" fmla="*/ 2147483647 h 773"/>
              <a:gd name="T6" fmla="*/ 2147483647 w 675"/>
              <a:gd name="T7" fmla="*/ 2147483647 h 773"/>
              <a:gd name="T8" fmla="*/ 2147483647 w 675"/>
              <a:gd name="T9" fmla="*/ 2147483647 h 773"/>
              <a:gd name="T10" fmla="*/ 2147483647 w 675"/>
              <a:gd name="T11" fmla="*/ 2147483647 h 773"/>
              <a:gd name="T12" fmla="*/ 2147483647 w 675"/>
              <a:gd name="T13" fmla="*/ 2147483647 h 773"/>
              <a:gd name="T14" fmla="*/ 2147483647 w 675"/>
              <a:gd name="T15" fmla="*/ 2147483647 h 773"/>
              <a:gd name="T16" fmla="*/ 2147483647 w 675"/>
              <a:gd name="T17" fmla="*/ 2147483647 h 773"/>
              <a:gd name="T18" fmla="*/ 2147483647 w 675"/>
              <a:gd name="T19" fmla="*/ 2147483647 h 773"/>
              <a:gd name="T20" fmla="*/ 2147483647 w 675"/>
              <a:gd name="T21" fmla="*/ 2147483647 h 773"/>
              <a:gd name="T22" fmla="*/ 2147483647 w 675"/>
              <a:gd name="T23" fmla="*/ 2147483647 h 773"/>
              <a:gd name="T24" fmla="*/ 2147483647 w 675"/>
              <a:gd name="T25" fmla="*/ 2147483647 h 773"/>
              <a:gd name="T26" fmla="*/ 2147483647 w 675"/>
              <a:gd name="T27" fmla="*/ 0 h 773"/>
              <a:gd name="T28" fmla="*/ 0 w 675"/>
              <a:gd name="T29" fmla="*/ 2147483647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75"/>
              <a:gd name="T46" fmla="*/ 0 h 773"/>
              <a:gd name="T47" fmla="*/ 675 w 675"/>
              <a:gd name="T48" fmla="*/ 773 h 77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rgbClr val="00B050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35" name="Freeform 330"/>
          <p:cNvSpPr>
            <a:spLocks/>
          </p:cNvSpPr>
          <p:nvPr/>
        </p:nvSpPr>
        <p:spPr bwMode="auto">
          <a:xfrm>
            <a:off x="8725085" y="3940241"/>
            <a:ext cx="200025" cy="392113"/>
          </a:xfrm>
          <a:custGeom>
            <a:avLst/>
            <a:gdLst>
              <a:gd name="T0" fmla="*/ 2147483647 w 138"/>
              <a:gd name="T1" fmla="*/ 0 h 271"/>
              <a:gd name="T2" fmla="*/ 2147483647 w 138"/>
              <a:gd name="T3" fmla="*/ 0 h 271"/>
              <a:gd name="T4" fmla="*/ 0 w 138"/>
              <a:gd name="T5" fmla="*/ 2147483647 h 271"/>
              <a:gd name="T6" fmla="*/ 2147483647 w 138"/>
              <a:gd name="T7" fmla="*/ 2147483647 h 271"/>
              <a:gd name="T8" fmla="*/ 2147483647 w 138"/>
              <a:gd name="T9" fmla="*/ 2147483647 h 271"/>
              <a:gd name="T10" fmla="*/ 2147483647 w 138"/>
              <a:gd name="T11" fmla="*/ 2147483647 h 271"/>
              <a:gd name="T12" fmla="*/ 2147483647 w 138"/>
              <a:gd name="T13" fmla="*/ 2147483647 h 271"/>
              <a:gd name="T14" fmla="*/ 2147483647 w 138"/>
              <a:gd name="T15" fmla="*/ 2147483647 h 271"/>
              <a:gd name="T16" fmla="*/ 2147483647 w 138"/>
              <a:gd name="T17" fmla="*/ 2147483647 h 271"/>
              <a:gd name="T18" fmla="*/ 2147483647 w 138"/>
              <a:gd name="T19" fmla="*/ 2147483647 h 271"/>
              <a:gd name="T20" fmla="*/ 2147483647 w 138"/>
              <a:gd name="T21" fmla="*/ 2147483647 h 271"/>
              <a:gd name="T22" fmla="*/ 2147483647 w 138"/>
              <a:gd name="T23" fmla="*/ 2147483647 h 271"/>
              <a:gd name="T24" fmla="*/ 2147483647 w 138"/>
              <a:gd name="T25" fmla="*/ 2147483647 h 271"/>
              <a:gd name="T26" fmla="*/ 2147483647 w 138"/>
              <a:gd name="T27" fmla="*/ 2147483647 h 271"/>
              <a:gd name="T28" fmla="*/ 2147483647 w 138"/>
              <a:gd name="T29" fmla="*/ 2147483647 h 271"/>
              <a:gd name="T30" fmla="*/ 2147483647 w 138"/>
              <a:gd name="T31" fmla="*/ 2147483647 h 271"/>
              <a:gd name="T32" fmla="*/ 2147483647 w 138"/>
              <a:gd name="T33" fmla="*/ 2147483647 h 271"/>
              <a:gd name="T34" fmla="*/ 2147483647 w 138"/>
              <a:gd name="T35" fmla="*/ 2147483647 h 271"/>
              <a:gd name="T36" fmla="*/ 2147483647 w 138"/>
              <a:gd name="T37" fmla="*/ 2147483647 h 271"/>
              <a:gd name="T38" fmla="*/ 2147483647 w 138"/>
              <a:gd name="T39" fmla="*/ 2147483647 h 271"/>
              <a:gd name="T40" fmla="*/ 2147483647 w 138"/>
              <a:gd name="T41" fmla="*/ 2147483647 h 271"/>
              <a:gd name="T42" fmla="*/ 2147483647 w 138"/>
              <a:gd name="T43" fmla="*/ 2147483647 h 271"/>
              <a:gd name="T44" fmla="*/ 2147483647 w 138"/>
              <a:gd name="T45" fmla="*/ 2147483647 h 271"/>
              <a:gd name="T46" fmla="*/ 2147483647 w 138"/>
              <a:gd name="T47" fmla="*/ 2147483647 h 271"/>
              <a:gd name="T48" fmla="*/ 2147483647 w 138"/>
              <a:gd name="T49" fmla="*/ 2147483647 h 271"/>
              <a:gd name="T50" fmla="*/ 2147483647 w 138"/>
              <a:gd name="T51" fmla="*/ 2147483647 h 271"/>
              <a:gd name="T52" fmla="*/ 2147483647 w 138"/>
              <a:gd name="T53" fmla="*/ 2147483647 h 271"/>
              <a:gd name="T54" fmla="*/ 2147483647 w 138"/>
              <a:gd name="T55" fmla="*/ 2147483647 h 271"/>
              <a:gd name="T56" fmla="*/ 2147483647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38"/>
              <a:gd name="T88" fmla="*/ 0 h 271"/>
              <a:gd name="T89" fmla="*/ 138 w 138"/>
              <a:gd name="T90" fmla="*/ 271 h 271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36" name="Freeform 446"/>
          <p:cNvSpPr>
            <a:spLocks/>
          </p:cNvSpPr>
          <p:nvPr/>
        </p:nvSpPr>
        <p:spPr bwMode="auto">
          <a:xfrm>
            <a:off x="8596496" y="4005328"/>
            <a:ext cx="222250" cy="400050"/>
          </a:xfrm>
          <a:custGeom>
            <a:avLst/>
            <a:gdLst>
              <a:gd name="T0" fmla="*/ 2147483647 w 107"/>
              <a:gd name="T1" fmla="*/ 2147483647 h 190"/>
              <a:gd name="T2" fmla="*/ 0 w 107"/>
              <a:gd name="T3" fmla="*/ 2147483647 h 190"/>
              <a:gd name="T4" fmla="*/ 2147483647 w 107"/>
              <a:gd name="T5" fmla="*/ 2147483647 h 190"/>
              <a:gd name="T6" fmla="*/ 2147483647 w 107"/>
              <a:gd name="T7" fmla="*/ 2147483647 h 190"/>
              <a:gd name="T8" fmla="*/ 2147483647 w 107"/>
              <a:gd name="T9" fmla="*/ 2147483647 h 190"/>
              <a:gd name="T10" fmla="*/ 2147483647 w 107"/>
              <a:gd name="T11" fmla="*/ 2147483647 h 190"/>
              <a:gd name="T12" fmla="*/ 2147483647 w 107"/>
              <a:gd name="T13" fmla="*/ 2147483647 h 190"/>
              <a:gd name="T14" fmla="*/ 2147483647 w 107"/>
              <a:gd name="T15" fmla="*/ 2147483647 h 190"/>
              <a:gd name="T16" fmla="*/ 2147483647 w 107"/>
              <a:gd name="T17" fmla="*/ 2147483647 h 190"/>
              <a:gd name="T18" fmla="*/ 2147483647 w 107"/>
              <a:gd name="T19" fmla="*/ 2147483647 h 190"/>
              <a:gd name="T20" fmla="*/ 2147483647 w 107"/>
              <a:gd name="T21" fmla="*/ 2147483647 h 190"/>
              <a:gd name="T22" fmla="*/ 2147483647 w 107"/>
              <a:gd name="T23" fmla="*/ 2147483647 h 190"/>
              <a:gd name="T24" fmla="*/ 2147483647 w 107"/>
              <a:gd name="T25" fmla="*/ 2147483647 h 190"/>
              <a:gd name="T26" fmla="*/ 2147483647 w 107"/>
              <a:gd name="T27" fmla="*/ 2147483647 h 190"/>
              <a:gd name="T28" fmla="*/ 2147483647 w 107"/>
              <a:gd name="T29" fmla="*/ 2147483647 h 190"/>
              <a:gd name="T30" fmla="*/ 2147483647 w 107"/>
              <a:gd name="T31" fmla="*/ 2147483647 h 190"/>
              <a:gd name="T32" fmla="*/ 2147483647 w 107"/>
              <a:gd name="T33" fmla="*/ 2147483647 h 190"/>
              <a:gd name="T34" fmla="*/ 2147483647 w 107"/>
              <a:gd name="T35" fmla="*/ 2147483647 h 190"/>
              <a:gd name="T36" fmla="*/ 2147483647 w 107"/>
              <a:gd name="T37" fmla="*/ 2147483647 h 190"/>
              <a:gd name="T38" fmla="*/ 2147483647 w 107"/>
              <a:gd name="T39" fmla="*/ 2147483647 h 190"/>
              <a:gd name="T40" fmla="*/ 2147483647 w 107"/>
              <a:gd name="T41" fmla="*/ 2147483647 h 190"/>
              <a:gd name="T42" fmla="*/ 2147483647 w 107"/>
              <a:gd name="T43" fmla="*/ 2147483647 h 190"/>
              <a:gd name="T44" fmla="*/ 2147483647 w 107"/>
              <a:gd name="T45" fmla="*/ 2147483647 h 190"/>
              <a:gd name="T46" fmla="*/ 2147483647 w 107"/>
              <a:gd name="T47" fmla="*/ 2147483647 h 190"/>
              <a:gd name="T48" fmla="*/ 2147483647 w 107"/>
              <a:gd name="T49" fmla="*/ 2147483647 h 190"/>
              <a:gd name="T50" fmla="*/ 2147483647 w 107"/>
              <a:gd name="T51" fmla="*/ 2147483647 h 190"/>
              <a:gd name="T52" fmla="*/ 2147483647 w 107"/>
              <a:gd name="T53" fmla="*/ 2147483647 h 190"/>
              <a:gd name="T54" fmla="*/ 2147483647 w 107"/>
              <a:gd name="T55" fmla="*/ 2147483647 h 190"/>
              <a:gd name="T56" fmla="*/ 2147483647 w 107"/>
              <a:gd name="T57" fmla="*/ 2147483647 h 190"/>
              <a:gd name="T58" fmla="*/ 2147483647 w 107"/>
              <a:gd name="T59" fmla="*/ 0 h 190"/>
              <a:gd name="T60" fmla="*/ 2147483647 w 107"/>
              <a:gd name="T61" fmla="*/ 2147483647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07"/>
              <a:gd name="T94" fmla="*/ 0 h 190"/>
              <a:gd name="T95" fmla="*/ 107 w 107"/>
              <a:gd name="T96" fmla="*/ 190 h 19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rgbClr val="00B050"/>
          </a:solidFill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37" name="Freeform 329"/>
          <p:cNvSpPr>
            <a:spLocks/>
          </p:cNvSpPr>
          <p:nvPr/>
        </p:nvSpPr>
        <p:spPr bwMode="auto">
          <a:xfrm>
            <a:off x="8663171" y="3965640"/>
            <a:ext cx="211138" cy="230188"/>
          </a:xfrm>
          <a:custGeom>
            <a:avLst/>
            <a:gdLst>
              <a:gd name="T0" fmla="*/ 73747920 w 10000"/>
              <a:gd name="T1" fmla="*/ 108505655 h 10000"/>
              <a:gd name="T2" fmla="*/ 85041687 w 10000"/>
              <a:gd name="T3" fmla="*/ 110382239 h 10000"/>
              <a:gd name="T4" fmla="*/ 85041687 w 10000"/>
              <a:gd name="T5" fmla="*/ 87731817 h 10000"/>
              <a:gd name="T6" fmla="*/ 73952344 w 10000"/>
              <a:gd name="T7" fmla="*/ 74552317 h 10000"/>
              <a:gd name="T8" fmla="*/ 59163484 w 10000"/>
              <a:gd name="T9" fmla="*/ 52641328 h 10000"/>
              <a:gd name="T10" fmla="*/ 48065737 w 10000"/>
              <a:gd name="T11" fmla="*/ 35057193 h 10000"/>
              <a:gd name="T12" fmla="*/ 51764831 w 10000"/>
              <a:gd name="T13" fmla="*/ 26315116 h 10000"/>
              <a:gd name="T14" fmla="*/ 48065737 w 10000"/>
              <a:gd name="T15" fmla="*/ 17550798 h 10000"/>
              <a:gd name="T16" fmla="*/ 36975961 w 10000"/>
              <a:gd name="T17" fmla="*/ 13146705 h 10000"/>
              <a:gd name="T18" fmla="*/ 29577308 w 10000"/>
              <a:gd name="T19" fmla="*/ 0 h 10000"/>
              <a:gd name="T20" fmla="*/ 25878193 w 10000"/>
              <a:gd name="T21" fmla="*/ 0 h 10000"/>
              <a:gd name="T22" fmla="*/ 7398655 w 10000"/>
              <a:gd name="T23" fmla="*/ 4371316 h 10000"/>
              <a:gd name="T24" fmla="*/ 0 w 10000"/>
              <a:gd name="T25" fmla="*/ 17550798 h 10000"/>
              <a:gd name="T26" fmla="*/ 3699117 w 10000"/>
              <a:gd name="T27" fmla="*/ 26315116 h 10000"/>
              <a:gd name="T28" fmla="*/ 7398655 w 10000"/>
              <a:gd name="T29" fmla="*/ 52641328 h 10000"/>
              <a:gd name="T30" fmla="*/ 33276845 w 10000"/>
              <a:gd name="T31" fmla="*/ 52641328 h 10000"/>
              <a:gd name="T32" fmla="*/ 44366178 w 10000"/>
              <a:gd name="T33" fmla="*/ 57012642 h 10000"/>
              <a:gd name="T34" fmla="*/ 62854132 w 10000"/>
              <a:gd name="T35" fmla="*/ 92103132 h 10000"/>
              <a:gd name="T36" fmla="*/ 59163484 w 10000"/>
              <a:gd name="T37" fmla="*/ 105989241 h 10000"/>
              <a:gd name="T38" fmla="*/ 73747920 w 10000"/>
              <a:gd name="T39" fmla="*/ 108505655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0000"/>
              <a:gd name="T61" fmla="*/ 0 h 10000"/>
              <a:gd name="T62" fmla="*/ 10000 w 10000"/>
              <a:gd name="T63" fmla="*/ 10000 h 1000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38" name="Freeform 329"/>
          <p:cNvSpPr>
            <a:spLocks/>
          </p:cNvSpPr>
          <p:nvPr/>
        </p:nvSpPr>
        <p:spPr bwMode="auto">
          <a:xfrm>
            <a:off x="8726671" y="4179954"/>
            <a:ext cx="147638" cy="117475"/>
          </a:xfrm>
          <a:custGeom>
            <a:avLst/>
            <a:gdLst>
              <a:gd name="T0" fmla="*/ 23630287 w 10000"/>
              <a:gd name="T1" fmla="*/ 1493489 h 6448"/>
              <a:gd name="T2" fmla="*/ 21342430 w 10000"/>
              <a:gd name="T3" fmla="*/ 827426 h 6448"/>
              <a:gd name="T4" fmla="*/ 16292105 w 10000"/>
              <a:gd name="T5" fmla="*/ 0 h 6448"/>
              <a:gd name="T6" fmla="*/ 5429682 w 10000"/>
              <a:gd name="T7" fmla="*/ 2753904 h 6448"/>
              <a:gd name="T8" fmla="*/ 0 w 10000"/>
              <a:gd name="T9" fmla="*/ 8267030 h 6448"/>
              <a:gd name="T10" fmla="*/ 0 w 10000"/>
              <a:gd name="T11" fmla="*/ 19282646 h 6448"/>
              <a:gd name="T12" fmla="*/ 9049619 w 10000"/>
              <a:gd name="T13" fmla="*/ 33040881 h 6448"/>
              <a:gd name="T14" fmla="*/ 12669332 w 10000"/>
              <a:gd name="T15" fmla="*/ 35800432 h 6448"/>
              <a:gd name="T16" fmla="*/ 16292105 w 10000"/>
              <a:gd name="T17" fmla="*/ 33040881 h 6448"/>
              <a:gd name="T18" fmla="*/ 18096197 w 10000"/>
              <a:gd name="T19" fmla="*/ 27533404 h 6448"/>
              <a:gd name="T20" fmla="*/ 23531753 w 10000"/>
              <a:gd name="T21" fmla="*/ 24796117 h 6448"/>
              <a:gd name="T22" fmla="*/ 28958599 w 10000"/>
              <a:gd name="T23" fmla="*/ 19282646 h 6448"/>
              <a:gd name="T24" fmla="*/ 28958599 w 10000"/>
              <a:gd name="T25" fmla="*/ 2753904 h 6448"/>
              <a:gd name="T26" fmla="*/ 23630287 w 10000"/>
              <a:gd name="T27" fmla="*/ 1493489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000"/>
              <a:gd name="T43" fmla="*/ 0 h 6448"/>
              <a:gd name="T44" fmla="*/ 10000 w 10000"/>
              <a:gd name="T45" fmla="*/ 6448 h 644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1200">
              <a:solidFill>
                <a:srgbClr val="292926"/>
              </a:solidFill>
            </a:endParaRPr>
          </a:p>
        </p:txBody>
      </p:sp>
      <p:sp>
        <p:nvSpPr>
          <p:cNvPr id="441" name="Rounded Rectangle 440"/>
          <p:cNvSpPr/>
          <p:nvPr/>
        </p:nvSpPr>
        <p:spPr>
          <a:xfrm>
            <a:off x="4941865" y="6172822"/>
            <a:ext cx="2133824" cy="39359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Candara" panose="020E0502030303020204" pitchFamily="34" charset="0"/>
              </a:rPr>
              <a:t>Our research network via WIN/ GIA International Association</a:t>
            </a:r>
            <a:endParaRPr lang="en-AU" sz="1100" dirty="0">
              <a:latin typeface="Candara" panose="020E0502030303020204" pitchFamily="34" charset="0"/>
            </a:endParaRPr>
          </a:p>
        </p:txBody>
      </p:sp>
      <p:grpSp>
        <p:nvGrpSpPr>
          <p:cNvPr id="442" name="Group 441"/>
          <p:cNvGrpSpPr/>
          <p:nvPr/>
        </p:nvGrpSpPr>
        <p:grpSpPr>
          <a:xfrm>
            <a:off x="9828751" y="4455645"/>
            <a:ext cx="973139" cy="275950"/>
            <a:chOff x="8561579" y="4133960"/>
            <a:chExt cx="973139" cy="275950"/>
          </a:xfrm>
        </p:grpSpPr>
        <p:sp>
          <p:nvSpPr>
            <p:cNvPr id="443" name="Rounded Rectangle 442"/>
            <p:cNvSpPr/>
            <p:nvPr/>
          </p:nvSpPr>
          <p:spPr>
            <a:xfrm>
              <a:off x="8561579" y="4136862"/>
              <a:ext cx="973139" cy="2730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444" name="Picture 16" descr="© INSCALE GmbH, 14.06.2010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8577326" y="4133960"/>
              <a:ext cx="297726" cy="27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5" name="Picture 4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8757" y="4181789"/>
              <a:ext cx="605281" cy="203266"/>
            </a:xfrm>
            <a:prstGeom prst="rect">
              <a:avLst/>
            </a:prstGeom>
          </p:spPr>
        </p:pic>
      </p:grpSp>
      <p:grpSp>
        <p:nvGrpSpPr>
          <p:cNvPr id="446" name="Group 445"/>
          <p:cNvGrpSpPr/>
          <p:nvPr/>
        </p:nvGrpSpPr>
        <p:grpSpPr>
          <a:xfrm>
            <a:off x="9803508" y="3222848"/>
            <a:ext cx="973139" cy="285475"/>
            <a:chOff x="9034651" y="3502684"/>
            <a:chExt cx="973139" cy="285475"/>
          </a:xfrm>
        </p:grpSpPr>
        <p:sp>
          <p:nvSpPr>
            <p:cNvPr id="447" name="Rounded Rectangle 446"/>
            <p:cNvSpPr/>
            <p:nvPr/>
          </p:nvSpPr>
          <p:spPr>
            <a:xfrm>
              <a:off x="9034651" y="3502684"/>
              <a:ext cx="973139" cy="2730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448" name="Picture 4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1829" y="3547611"/>
              <a:ext cx="605281" cy="203266"/>
            </a:xfrm>
            <a:prstGeom prst="rect">
              <a:avLst/>
            </a:prstGeom>
          </p:spPr>
        </p:pic>
        <p:pic>
          <p:nvPicPr>
            <p:cNvPr id="449" name="Picture 37" descr="© INSCALE GmbH, 14.06.2010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9053375" y="3508760"/>
              <a:ext cx="302682" cy="279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50" name="Straight Connector 449"/>
          <p:cNvCxnSpPr/>
          <p:nvPr/>
        </p:nvCxnSpPr>
        <p:spPr>
          <a:xfrm flipV="1">
            <a:off x="8518427" y="4422688"/>
            <a:ext cx="182692" cy="29504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Connector 450"/>
          <p:cNvCxnSpPr/>
          <p:nvPr/>
        </p:nvCxnSpPr>
        <p:spPr>
          <a:xfrm flipV="1">
            <a:off x="8579034" y="4490268"/>
            <a:ext cx="182063" cy="53579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Connector 451"/>
          <p:cNvCxnSpPr>
            <a:stCxn id="455" idx="1"/>
          </p:cNvCxnSpPr>
          <p:nvPr/>
        </p:nvCxnSpPr>
        <p:spPr>
          <a:xfrm flipH="1" flipV="1">
            <a:off x="8933840" y="3403264"/>
            <a:ext cx="877606" cy="26430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Connector 452"/>
          <p:cNvCxnSpPr>
            <a:stCxn id="459" idx="1"/>
          </p:cNvCxnSpPr>
          <p:nvPr/>
        </p:nvCxnSpPr>
        <p:spPr>
          <a:xfrm flipH="1" flipV="1">
            <a:off x="8971776" y="3879515"/>
            <a:ext cx="848202" cy="9719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4" name="Group 453"/>
          <p:cNvGrpSpPr/>
          <p:nvPr/>
        </p:nvGrpSpPr>
        <p:grpSpPr>
          <a:xfrm>
            <a:off x="9811446" y="3529148"/>
            <a:ext cx="973139" cy="286866"/>
            <a:chOff x="8628250" y="3977634"/>
            <a:chExt cx="973139" cy="286866"/>
          </a:xfrm>
        </p:grpSpPr>
        <p:sp>
          <p:nvSpPr>
            <p:cNvPr id="455" name="Rounded Rectangle 454"/>
            <p:cNvSpPr/>
            <p:nvPr/>
          </p:nvSpPr>
          <p:spPr>
            <a:xfrm>
              <a:off x="8628250" y="3979533"/>
              <a:ext cx="973139" cy="2730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456" name="Picture 46" descr="© INSCALE GmbH, 14.06.2010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8639362" y="3977634"/>
              <a:ext cx="310771" cy="286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7" name="Picture 45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5428" y="4024460"/>
              <a:ext cx="605281" cy="203266"/>
            </a:xfrm>
            <a:prstGeom prst="rect">
              <a:avLst/>
            </a:prstGeom>
          </p:spPr>
        </p:pic>
      </p:grpSp>
      <p:grpSp>
        <p:nvGrpSpPr>
          <p:cNvPr id="458" name="Group 457"/>
          <p:cNvGrpSpPr/>
          <p:nvPr/>
        </p:nvGrpSpPr>
        <p:grpSpPr>
          <a:xfrm>
            <a:off x="9819978" y="3840561"/>
            <a:ext cx="956669" cy="284962"/>
            <a:chOff x="9210382" y="4000981"/>
            <a:chExt cx="1175093" cy="285738"/>
          </a:xfrm>
        </p:grpSpPr>
        <p:sp>
          <p:nvSpPr>
            <p:cNvPr id="459" name="Rounded Rectangle 458"/>
            <p:cNvSpPr/>
            <p:nvPr/>
          </p:nvSpPr>
          <p:spPr>
            <a:xfrm>
              <a:off x="9210382" y="4000981"/>
              <a:ext cx="1175093" cy="2730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461" name="Picture 43" descr="© INSCALE GmbH, 14.06.2010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9218497" y="4011896"/>
              <a:ext cx="297725" cy="274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2" name="Picture 4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9028" y="4043307"/>
              <a:ext cx="179395" cy="213780"/>
            </a:xfrm>
            <a:prstGeom prst="rect">
              <a:avLst/>
            </a:prstGeom>
          </p:spPr>
        </p:pic>
      </p:grpSp>
      <p:cxnSp>
        <p:nvCxnSpPr>
          <p:cNvPr id="463" name="Straight Connector 462"/>
          <p:cNvCxnSpPr/>
          <p:nvPr/>
        </p:nvCxnSpPr>
        <p:spPr>
          <a:xfrm flipH="1" flipV="1">
            <a:off x="8920975" y="3928134"/>
            <a:ext cx="890471" cy="37166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/>
          <p:cNvCxnSpPr>
            <a:stCxn id="443" idx="1"/>
          </p:cNvCxnSpPr>
          <p:nvPr/>
        </p:nvCxnSpPr>
        <p:spPr>
          <a:xfrm flipH="1" flipV="1">
            <a:off x="8834493" y="4010898"/>
            <a:ext cx="994258" cy="584173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464"/>
          <p:cNvCxnSpPr>
            <a:stCxn id="480" idx="1"/>
          </p:cNvCxnSpPr>
          <p:nvPr/>
        </p:nvCxnSpPr>
        <p:spPr>
          <a:xfrm flipH="1" flipV="1">
            <a:off x="8681443" y="4208253"/>
            <a:ext cx="1135136" cy="70613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Connector 465"/>
          <p:cNvCxnSpPr/>
          <p:nvPr/>
        </p:nvCxnSpPr>
        <p:spPr>
          <a:xfrm flipV="1">
            <a:off x="7886884" y="3765679"/>
            <a:ext cx="147639" cy="62245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7" name="Group 466"/>
          <p:cNvGrpSpPr/>
          <p:nvPr/>
        </p:nvGrpSpPr>
        <p:grpSpPr>
          <a:xfrm>
            <a:off x="7689227" y="5001601"/>
            <a:ext cx="973139" cy="276972"/>
            <a:chOff x="1581203" y="4917786"/>
            <a:chExt cx="973139" cy="276972"/>
          </a:xfrm>
        </p:grpSpPr>
        <p:sp>
          <p:nvSpPr>
            <p:cNvPr id="468" name="Rounded Rectangle 467"/>
            <p:cNvSpPr/>
            <p:nvPr/>
          </p:nvSpPr>
          <p:spPr>
            <a:xfrm>
              <a:off x="1581203" y="4921710"/>
              <a:ext cx="973139" cy="2730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469" name="Picture 4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381" y="4966637"/>
              <a:ext cx="605281" cy="203266"/>
            </a:xfrm>
            <a:prstGeom prst="rect">
              <a:avLst/>
            </a:prstGeom>
          </p:spPr>
        </p:pic>
        <p:pic>
          <p:nvPicPr>
            <p:cNvPr id="470" name="Picture 4" descr="© INSCALE GmbH, 14.06.2010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1603048" y="4917786"/>
              <a:ext cx="297726" cy="27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1" name="Group 470"/>
          <p:cNvGrpSpPr/>
          <p:nvPr/>
        </p:nvGrpSpPr>
        <p:grpSpPr>
          <a:xfrm>
            <a:off x="7556698" y="4694868"/>
            <a:ext cx="973139" cy="278946"/>
            <a:chOff x="1626586" y="5376857"/>
            <a:chExt cx="973139" cy="278946"/>
          </a:xfrm>
        </p:grpSpPr>
        <p:sp>
          <p:nvSpPr>
            <p:cNvPr id="472" name="Rounded Rectangle 471"/>
            <p:cNvSpPr/>
            <p:nvPr/>
          </p:nvSpPr>
          <p:spPr>
            <a:xfrm>
              <a:off x="1626586" y="5376857"/>
              <a:ext cx="973139" cy="2730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473" name="Picture 47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764" y="5421784"/>
              <a:ext cx="605281" cy="203266"/>
            </a:xfrm>
            <a:prstGeom prst="rect">
              <a:avLst/>
            </a:prstGeom>
          </p:spPr>
        </p:pic>
        <p:pic>
          <p:nvPicPr>
            <p:cNvPr id="474" name="Picture 40" descr="© INSCALE GmbH, 14.06.2010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1645568" y="5380979"/>
              <a:ext cx="297726" cy="27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5" name="Group 474"/>
          <p:cNvGrpSpPr/>
          <p:nvPr/>
        </p:nvGrpSpPr>
        <p:grpSpPr>
          <a:xfrm>
            <a:off x="7236984" y="4373590"/>
            <a:ext cx="973139" cy="276351"/>
            <a:chOff x="7293164" y="4996343"/>
            <a:chExt cx="973139" cy="276351"/>
          </a:xfrm>
        </p:grpSpPr>
        <p:sp>
          <p:nvSpPr>
            <p:cNvPr id="476" name="Rounded Rectangle 475"/>
            <p:cNvSpPr/>
            <p:nvPr/>
          </p:nvSpPr>
          <p:spPr>
            <a:xfrm>
              <a:off x="7293164" y="4999646"/>
              <a:ext cx="973139" cy="2730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477" name="Picture 4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342" y="5044573"/>
              <a:ext cx="605281" cy="203266"/>
            </a:xfrm>
            <a:prstGeom prst="rect">
              <a:avLst/>
            </a:prstGeom>
          </p:spPr>
        </p:pic>
        <p:pic>
          <p:nvPicPr>
            <p:cNvPr id="478" name="Picture 31" descr="© INSCALE GmbH, 14.06.2010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7300653" y="4996343"/>
              <a:ext cx="297725" cy="274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9" name="Group 478"/>
          <p:cNvGrpSpPr/>
          <p:nvPr/>
        </p:nvGrpSpPr>
        <p:grpSpPr>
          <a:xfrm>
            <a:off x="9816579" y="4777867"/>
            <a:ext cx="973139" cy="278646"/>
            <a:chOff x="9206983" y="4938287"/>
            <a:chExt cx="973139" cy="278646"/>
          </a:xfrm>
        </p:grpSpPr>
        <p:sp>
          <p:nvSpPr>
            <p:cNvPr id="480" name="Rounded Rectangle 479"/>
            <p:cNvSpPr/>
            <p:nvPr/>
          </p:nvSpPr>
          <p:spPr>
            <a:xfrm>
              <a:off x="9206983" y="4938287"/>
              <a:ext cx="973139" cy="2730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481" name="Picture 48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4161" y="4983214"/>
              <a:ext cx="605281" cy="203266"/>
            </a:xfrm>
            <a:prstGeom prst="rect">
              <a:avLst/>
            </a:prstGeom>
          </p:spPr>
        </p:pic>
        <p:pic>
          <p:nvPicPr>
            <p:cNvPr id="482" name="Picture 31" descr="© INSCALE GmbH, 14.06.2010"/>
            <p:cNvPicPr>
              <a:picLocks noChangeAspect="1" noChangeArrowheads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9227446" y="4949245"/>
              <a:ext cx="289996" cy="26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9828093" y="4146803"/>
            <a:ext cx="1168609" cy="273048"/>
            <a:chOff x="9828093" y="4146803"/>
            <a:chExt cx="1168609" cy="273048"/>
          </a:xfrm>
        </p:grpSpPr>
        <p:sp>
          <p:nvSpPr>
            <p:cNvPr id="484" name="Rounded Rectangle 483"/>
            <p:cNvSpPr/>
            <p:nvPr/>
          </p:nvSpPr>
          <p:spPr>
            <a:xfrm>
              <a:off x="9828093" y="4146803"/>
              <a:ext cx="1168609" cy="2730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485" name="Picture 48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052" y="4177131"/>
              <a:ext cx="179395" cy="213780"/>
            </a:xfrm>
            <a:prstGeom prst="rect">
              <a:avLst/>
            </a:prstGeom>
          </p:spPr>
        </p:pic>
        <p:pic>
          <p:nvPicPr>
            <p:cNvPr id="486" name="Picture 43" descr="© INSCALE GmbH, 14.06.2010"/>
            <p:cNvPicPr>
              <a:picLocks noChangeAspect="1" noChangeArrowheads="1"/>
            </p:cNvPicPr>
            <p:nvPr/>
          </p:nvPicPr>
          <p:blipFill>
            <a:blip r:embed="rId12" cstate="print"/>
            <a:stretch>
              <a:fillRect/>
            </a:stretch>
          </p:blipFill>
          <p:spPr bwMode="auto">
            <a:xfrm>
              <a:off x="9836625" y="4149714"/>
              <a:ext cx="288289" cy="26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7" name="Picture 486" descr="U:\IT\Mark Chan\web page\macaulogo2.jpg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3798" y="4172516"/>
              <a:ext cx="545894" cy="227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8" name="Picture 39" descr="标志方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8" y="6265291"/>
            <a:ext cx="326744" cy="37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55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6991" b="14789"/>
          <a:stretch/>
        </p:blipFill>
        <p:spPr>
          <a:xfrm>
            <a:off x="-38100" y="-19049"/>
            <a:ext cx="12268462" cy="6705600"/>
          </a:xfrm>
          <a:prstGeom prst="rect">
            <a:avLst/>
          </a:prstGeom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236765" y="6957041"/>
            <a:ext cx="6496050" cy="7699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800" b="1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ea typeface="Taipei" pitchFamily="-48" charset="-120"/>
                <a:cs typeface="+mn-cs"/>
              </a:rPr>
              <a:t>Our Growth 1982 - 2016</a:t>
            </a:r>
            <a:endParaRPr lang="zh-HK" altLang="en-US" sz="4800" b="1" dirty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  <a:ea typeface="Taipei" pitchFamily="-48" charset="-120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7401" y="1187080"/>
            <a:ext cx="6134100" cy="4841325"/>
          </a:xfrm>
          <a:prstGeom prst="rect">
            <a:avLst/>
          </a:prstGeom>
          <a:solidFill>
            <a:srgbClr val="3B3838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marL="177800">
              <a:lnSpc>
                <a:spcPct val="90000"/>
              </a:lnSpc>
              <a:buClr>
                <a:srgbClr val="006600"/>
              </a:buClr>
              <a:buSzPct val="110000"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dugi" panose="020B0502040204020203" pitchFamily="34" charset="0"/>
                <a:ea typeface="Taipei" pitchFamily="-48" charset="-120"/>
              </a:rPr>
              <a:t>Research Analytics</a:t>
            </a:r>
            <a:endParaRPr lang="en-US" altLang="zh-TW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dugi" panose="020B0502040204020203" pitchFamily="34" charset="0"/>
              <a:ea typeface="Taipei" pitchFamily="-48" charset="-120"/>
            </a:endParaRPr>
          </a:p>
          <a:p>
            <a:pPr marL="177800">
              <a:lnSpc>
                <a:spcPct val="90000"/>
              </a:lnSpc>
              <a:buClr>
                <a:srgbClr val="006600"/>
              </a:buClr>
              <a:buSzPct val="110000"/>
            </a:pPr>
            <a:endParaRPr lang="en-US" altLang="zh-TW" sz="2800" u="sng" dirty="0" smtClean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7800">
              <a:lnSpc>
                <a:spcPct val="90000"/>
              </a:lnSpc>
              <a:buClr>
                <a:srgbClr val="006600"/>
              </a:buClr>
              <a:buSzPct val="110000"/>
            </a:pPr>
            <a:r>
              <a:rPr lang="en-US" altLang="zh-TW" sz="2400" b="1" u="sng" dirty="0" smtClean="0">
                <a:solidFill>
                  <a:schemeClr val="bg1"/>
                </a:solidFill>
                <a:latin typeface="Gadugi" panose="020B0502040204020203" pitchFamily="34" charset="0"/>
              </a:rPr>
              <a:t>Statistical Analysis</a:t>
            </a:r>
          </a:p>
          <a:p>
            <a:pPr marL="177800">
              <a:lnSpc>
                <a:spcPct val="90000"/>
              </a:lnSpc>
              <a:buClr>
                <a:srgbClr val="006600"/>
              </a:buClr>
              <a:buSzPct val="110000"/>
            </a:pP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Expertise in a full range of statistical analysis including: </a:t>
            </a:r>
          </a:p>
          <a:p>
            <a:pPr marL="177800">
              <a:buClr>
                <a:schemeClr val="tx1"/>
              </a:buClr>
              <a:buSzPct val="110000"/>
            </a:pP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Gap analysis, Cluster analysis, Factor analysis multiple, Regression, conjoint analysis, Brand mapping</a:t>
            </a:r>
          </a:p>
          <a:p>
            <a:pPr marL="177800">
              <a:buClr>
                <a:schemeClr val="tx1"/>
              </a:buClr>
              <a:buSzPct val="110000"/>
            </a:pPr>
            <a:endParaRPr lang="en-US" altLang="zh-TW" sz="2000" dirty="0" smtClean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7800">
              <a:buClr>
                <a:schemeClr val="tx1"/>
              </a:buClr>
              <a:buSzPct val="110000"/>
            </a:pPr>
            <a:r>
              <a:rPr lang="en-US" altLang="zh-TW" sz="2400" b="1" u="sng" dirty="0" smtClean="0">
                <a:solidFill>
                  <a:schemeClr val="bg1"/>
                </a:solidFill>
                <a:latin typeface="Gadugi" panose="020B0502040204020203" pitchFamily="34" charset="0"/>
              </a:rPr>
              <a:t>Value Add</a:t>
            </a:r>
            <a:endParaRPr lang="en-US" altLang="zh-TW" sz="2400" b="1" u="sng" dirty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7800">
              <a:buClr>
                <a:schemeClr val="tx1"/>
              </a:buClr>
              <a:buSzPct val="110000"/>
            </a:pP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Facilitating Stakeholders immersion sessions, Brainstorming sessions and Insights workshops</a:t>
            </a:r>
            <a:endParaRPr lang="en-US" altLang="zh-TW" dirty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7800"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</a:pPr>
            <a:endParaRPr lang="en-US" altLang="zh-TW" dirty="0" smtClean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7800">
              <a:lnSpc>
                <a:spcPct val="90000"/>
              </a:lnSpc>
              <a:buClr>
                <a:srgbClr val="006600"/>
              </a:buClr>
              <a:buSzPct val="110000"/>
            </a:pPr>
            <a:r>
              <a:rPr lang="en-US" altLang="zh-TW" sz="2400" b="1" u="sng" dirty="0" smtClean="0">
                <a:solidFill>
                  <a:schemeClr val="bg1"/>
                </a:solidFill>
                <a:latin typeface="Gadugi" panose="020B0502040204020203" pitchFamily="34" charset="0"/>
              </a:rPr>
              <a:t>Actionable Insights</a:t>
            </a:r>
            <a:endParaRPr lang="en-US" altLang="zh-TW" sz="2400" b="1" u="sng" dirty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7800"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</a:pP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Bilingual </a:t>
            </a:r>
            <a:r>
              <a:rPr lang="en-US" altLang="zh-TW" dirty="0">
                <a:solidFill>
                  <a:schemeClr val="bg1"/>
                </a:solidFill>
                <a:latin typeface="Gadugi" panose="020B0502040204020203" pitchFamily="34" charset="0"/>
              </a:rPr>
              <a:t>reports </a:t>
            </a: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available upon requests, Data delivery </a:t>
            </a:r>
            <a:r>
              <a:rPr lang="en-US" altLang="zh-TW" dirty="0">
                <a:solidFill>
                  <a:schemeClr val="bg1"/>
                </a:solidFill>
                <a:latin typeface="Gadugi" panose="020B0502040204020203" pitchFamily="34" charset="0"/>
              </a:rPr>
              <a:t>in </a:t>
            </a: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a variety of formats, Senior Management presentation</a:t>
            </a:r>
          </a:p>
          <a:p>
            <a:pPr marL="177800"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</a:pPr>
            <a:endParaRPr lang="en-US" altLang="zh-TW" dirty="0"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113" y="1187080"/>
            <a:ext cx="5117412" cy="4748992"/>
          </a:xfrm>
          <a:prstGeom prst="rect">
            <a:avLst/>
          </a:prstGeom>
          <a:solidFill>
            <a:srgbClr val="1F4E7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Gadugi" panose="020B0502040204020203" pitchFamily="34" charset="0"/>
              </a:rPr>
              <a:t>WEALTH OF EXPERIENCE ACROSS A WIDE RANGE OF ANALYTICS</a:t>
            </a:r>
            <a:endParaRPr lang="en-SG" sz="3200" b="1" dirty="0">
              <a:latin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2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0" b="2588"/>
          <a:stretch/>
        </p:blipFill>
        <p:spPr>
          <a:xfrm>
            <a:off x="-25468" y="-80962"/>
            <a:ext cx="12217467" cy="6781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5468" y="863641"/>
            <a:ext cx="12217467" cy="5272217"/>
          </a:xfrm>
          <a:prstGeom prst="rect">
            <a:avLst/>
          </a:prstGeom>
          <a:solidFill>
            <a:srgbClr val="BDD7E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236765" y="6957041"/>
            <a:ext cx="6496050" cy="7699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800" b="1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ea typeface="Taipei" pitchFamily="-48" charset="-120"/>
                <a:cs typeface="+mn-cs"/>
              </a:rPr>
              <a:t>Our Growth 1982 - 2016</a:t>
            </a:r>
            <a:endParaRPr lang="zh-HK" altLang="en-US" sz="4800" b="1" dirty="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  <a:ea typeface="Taipei" pitchFamily="-48" charset="-120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1541" y="93649"/>
            <a:ext cx="11149871" cy="7699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b="1" dirty="0" smtClean="0">
                <a:solidFill>
                  <a:schemeClr val="bg1"/>
                </a:solidFill>
                <a:latin typeface="Candara" panose="020E0502030303020204" pitchFamily="34" charset="0"/>
                <a:ea typeface="Taipei" pitchFamily="-48" charset="-120"/>
                <a:cs typeface="+mn-cs"/>
              </a:rPr>
              <a:t>Extensive Knowledge on Wide Range of Industries </a:t>
            </a:r>
            <a:endParaRPr lang="zh-HK" altLang="en-US" sz="4000" b="1" dirty="0">
              <a:solidFill>
                <a:schemeClr val="bg1"/>
              </a:solidFill>
              <a:latin typeface="Candara" panose="020E0502030303020204" pitchFamily="34" charset="0"/>
              <a:ea typeface="Taipei" pitchFamily="-48" charset="-12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432" y="722141"/>
            <a:ext cx="9419136" cy="5413717"/>
          </a:xfrm>
          <a:prstGeom prst="rect">
            <a:avLst/>
          </a:prstGeom>
        </p:spPr>
      </p:pic>
      <p:pic>
        <p:nvPicPr>
          <p:cNvPr id="7" name="Picture 39" descr="标志方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8" y="6265291"/>
            <a:ext cx="326744" cy="37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36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7"/>
          <a:stretch/>
        </p:blipFill>
        <p:spPr>
          <a:xfrm>
            <a:off x="0" y="-44450"/>
            <a:ext cx="12211050" cy="673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615694"/>
            <a:ext cx="6286499" cy="5687711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171450">
              <a:lnSpc>
                <a:spcPct val="90000"/>
              </a:lnSpc>
              <a:buClr>
                <a:srgbClr val="006600"/>
              </a:buClr>
              <a:buSzPct val="110000"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dugi" panose="020B0502040204020203" pitchFamily="34" charset="0"/>
                <a:ea typeface="Taipei" pitchFamily="-48" charset="-120"/>
              </a:rPr>
              <a:t>Research Methodology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dugi" panose="020B0502040204020203" pitchFamily="34" charset="0"/>
              <a:ea typeface="Taipei" pitchFamily="-48" charset="-120"/>
            </a:endParaRPr>
          </a:p>
          <a:p>
            <a:pPr marL="171450">
              <a:lnSpc>
                <a:spcPct val="90000"/>
              </a:lnSpc>
              <a:buClr>
                <a:srgbClr val="006600"/>
              </a:buClr>
              <a:buSzPct val="110000"/>
            </a:pPr>
            <a:endParaRPr lang="en-US" altLang="zh-TW" sz="2400" u="sng" dirty="0" smtClean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1450">
              <a:lnSpc>
                <a:spcPct val="90000"/>
              </a:lnSpc>
              <a:buClr>
                <a:srgbClr val="006600"/>
              </a:buClr>
              <a:buSzPct val="110000"/>
            </a:pPr>
            <a:r>
              <a:rPr lang="en-US" altLang="zh-TW" sz="2400" b="1" u="sng" dirty="0" smtClean="0">
                <a:solidFill>
                  <a:schemeClr val="bg1"/>
                </a:solidFill>
                <a:latin typeface="Gadugi" panose="020B0502040204020203" pitchFamily="34" charset="0"/>
              </a:rPr>
              <a:t>Quantitative</a:t>
            </a:r>
            <a:endParaRPr lang="en-US" altLang="zh-TW" sz="2800" b="1" u="sng" dirty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1450"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</a:pP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Telephone interviews, </a:t>
            </a:r>
            <a:r>
              <a:rPr lang="en-US" altLang="zh-TW" dirty="0">
                <a:solidFill>
                  <a:schemeClr val="bg1"/>
                </a:solidFill>
                <a:latin typeface="Gadugi" panose="020B0502040204020203" pitchFamily="34" charset="0"/>
              </a:rPr>
              <a:t>Web-based interview, Door </a:t>
            </a: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to door, </a:t>
            </a:r>
            <a:r>
              <a:rPr lang="en-US" altLang="zh-TW" dirty="0">
                <a:solidFill>
                  <a:schemeClr val="bg1"/>
                </a:solidFill>
                <a:latin typeface="Gadugi" panose="020B0502040204020203" pitchFamily="34" charset="0"/>
              </a:rPr>
              <a:t>Street </a:t>
            </a: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intercept, Central </a:t>
            </a:r>
            <a:r>
              <a:rPr lang="en-US" altLang="zh-TW" dirty="0">
                <a:solidFill>
                  <a:schemeClr val="bg1"/>
                </a:solidFill>
                <a:latin typeface="Gadugi" panose="020B0502040204020203" pitchFamily="34" charset="0"/>
              </a:rPr>
              <a:t>location tests (van, hall</a:t>
            </a: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), </a:t>
            </a:r>
            <a:r>
              <a:rPr lang="en-US" altLang="zh-TW" dirty="0">
                <a:solidFill>
                  <a:schemeClr val="bg1"/>
                </a:solidFill>
                <a:latin typeface="Gadugi" panose="020B0502040204020203" pitchFamily="34" charset="0"/>
              </a:rPr>
              <a:t>Mail </a:t>
            </a: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survey.  Choice of computer aided &amp; paper interviews.</a:t>
            </a:r>
          </a:p>
          <a:p>
            <a:pPr marL="171450"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</a:pPr>
            <a:endParaRPr lang="en-US" altLang="zh-TW" dirty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1450">
              <a:lnSpc>
                <a:spcPct val="90000"/>
              </a:lnSpc>
              <a:buClr>
                <a:srgbClr val="006600"/>
              </a:buClr>
              <a:buSzPct val="110000"/>
            </a:pPr>
            <a:r>
              <a:rPr lang="en-US" altLang="zh-TW" sz="2400" b="1" u="sng" dirty="0">
                <a:solidFill>
                  <a:schemeClr val="bg1"/>
                </a:solidFill>
                <a:latin typeface="Gadugi" panose="020B0502040204020203" pitchFamily="34" charset="0"/>
              </a:rPr>
              <a:t>Qualitative</a:t>
            </a:r>
            <a:endParaRPr lang="en-US" altLang="zh-TW" sz="2800" b="1" u="sng" dirty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1450"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</a:pP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C-Suite interviews, In-depth interviews (dyad</a:t>
            </a:r>
            <a:r>
              <a:rPr lang="en-US" altLang="zh-TW" dirty="0">
                <a:solidFill>
                  <a:schemeClr val="bg1"/>
                </a:solidFill>
                <a:latin typeface="Gadugi" panose="020B0502040204020203" pitchFamily="34" charset="0"/>
              </a:rPr>
              <a:t>/ </a:t>
            </a: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paired/ triad), Focus group discussion (full, mini, B2B), Ethnography, </a:t>
            </a:r>
            <a:r>
              <a:rPr lang="en-US" altLang="zh-TW" dirty="0">
                <a:solidFill>
                  <a:schemeClr val="bg1"/>
                </a:solidFill>
                <a:latin typeface="Gadugi" panose="020B0502040204020203" pitchFamily="34" charset="0"/>
              </a:rPr>
              <a:t>Online </a:t>
            </a: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FGD (chat room).</a:t>
            </a:r>
            <a:endParaRPr lang="en-US" altLang="zh-TW" dirty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1450"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</a:pPr>
            <a:endParaRPr lang="en-US" altLang="zh-TW" dirty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1450">
              <a:lnSpc>
                <a:spcPct val="90000"/>
              </a:lnSpc>
              <a:buClr>
                <a:srgbClr val="006600"/>
              </a:buClr>
              <a:buSzPct val="110000"/>
            </a:pPr>
            <a:r>
              <a:rPr lang="en-US" altLang="zh-TW" sz="2400" b="1" u="sng" dirty="0" smtClean="0">
                <a:solidFill>
                  <a:schemeClr val="bg1"/>
                </a:solidFill>
                <a:latin typeface="Gadugi" panose="020B0502040204020203" pitchFamily="34" charset="0"/>
              </a:rPr>
              <a:t>Retail</a:t>
            </a:r>
            <a:endParaRPr lang="en-US" altLang="zh-TW" sz="2400" b="1" u="sng" dirty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1450"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</a:pP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Retail audit, Mystery shopping, Transaction survey.</a:t>
            </a:r>
            <a:endParaRPr lang="en-US" altLang="zh-TW" dirty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1450"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</a:pPr>
            <a:endParaRPr lang="en-US" altLang="zh-TW" dirty="0" smtClean="0">
              <a:solidFill>
                <a:schemeClr val="bg1"/>
              </a:solidFill>
              <a:latin typeface="Gadugi" panose="020B0502040204020203" pitchFamily="34" charset="0"/>
            </a:endParaRPr>
          </a:p>
          <a:p>
            <a:pPr marL="171450">
              <a:lnSpc>
                <a:spcPct val="90000"/>
              </a:lnSpc>
              <a:buClr>
                <a:srgbClr val="006600"/>
              </a:buClr>
              <a:buSzPct val="110000"/>
            </a:pPr>
            <a:r>
              <a:rPr lang="en-US" altLang="zh-TW" sz="2400" b="1" u="sng" dirty="0" smtClean="0">
                <a:solidFill>
                  <a:schemeClr val="bg1"/>
                </a:solidFill>
                <a:latin typeface="Gadugi" panose="020B0502040204020203" pitchFamily="34" charset="0"/>
              </a:rPr>
              <a:t>Desk Research &amp; Data </a:t>
            </a:r>
            <a:r>
              <a:rPr lang="en-US" altLang="zh-TW" sz="2400" b="1" u="sng" dirty="0">
                <a:solidFill>
                  <a:schemeClr val="bg1"/>
                </a:solidFill>
                <a:latin typeface="Gadugi" panose="020B0502040204020203" pitchFamily="34" charset="0"/>
              </a:rPr>
              <a:t>Mining</a:t>
            </a:r>
          </a:p>
          <a:p>
            <a:pPr marL="171450"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</a:pPr>
            <a:r>
              <a:rPr lang="en-US" altLang="zh-TW" dirty="0">
                <a:solidFill>
                  <a:schemeClr val="bg1"/>
                </a:solidFill>
                <a:latin typeface="Gadugi" panose="020B0502040204020203" pitchFamily="34" charset="0"/>
              </a:rPr>
              <a:t>Trend </a:t>
            </a: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analysis, </a:t>
            </a:r>
            <a:r>
              <a:rPr lang="en-US" altLang="zh-TW" dirty="0">
                <a:solidFill>
                  <a:schemeClr val="bg1"/>
                </a:solidFill>
                <a:latin typeface="Gadugi" panose="020B0502040204020203" pitchFamily="34" charset="0"/>
              </a:rPr>
              <a:t>Gap analysis, SWOT analysis, </a:t>
            </a:r>
            <a:r>
              <a:rPr lang="en-US" altLang="zh-TW" dirty="0" smtClean="0">
                <a:solidFill>
                  <a:schemeClr val="bg1"/>
                </a:solidFill>
                <a:latin typeface="Gadugi" panose="020B0502040204020203" pitchFamily="34" charset="0"/>
              </a:rPr>
              <a:t>Text analytics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8080"/>
              </a:buClr>
            </a:pPr>
            <a:endParaRPr lang="en-US" altLang="zh-TW" dirty="0"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149" y="33716"/>
            <a:ext cx="652619" cy="29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35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2"/>
          <a:stretch/>
        </p:blipFill>
        <p:spPr>
          <a:xfrm>
            <a:off x="4358" y="-47624"/>
            <a:ext cx="12187642" cy="67535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68784" y="2206405"/>
            <a:ext cx="5427995" cy="113760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76200" dist="63500" algn="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400" dirty="0"/>
              <a:t>50+ Research Professionals in Quantitative and Qualitative Research</a:t>
            </a:r>
          </a:p>
        </p:txBody>
      </p:sp>
      <p:sp>
        <p:nvSpPr>
          <p:cNvPr id="8" name="Rectangle 7"/>
          <p:cNvSpPr/>
          <p:nvPr/>
        </p:nvSpPr>
        <p:spPr>
          <a:xfrm>
            <a:off x="8525720" y="4776764"/>
            <a:ext cx="3408950" cy="1436771"/>
          </a:xfrm>
          <a:prstGeom prst="rect">
            <a:avLst/>
          </a:prstGeom>
          <a:solidFill>
            <a:srgbClr val="5095D4"/>
          </a:solidFill>
          <a:ln>
            <a:noFill/>
          </a:ln>
          <a:effectLst>
            <a:outerShdw blurRad="76200" dist="63500" algn="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400" dirty="0"/>
              <a:t>1,000+ </a:t>
            </a:r>
            <a:r>
              <a:rPr lang="en-US" altLang="zh-HK" sz="2400" dirty="0" smtClean="0"/>
              <a:t>mystery </a:t>
            </a:r>
            <a:r>
              <a:rPr lang="en-US" altLang="zh-HK" sz="2400" dirty="0"/>
              <a:t>shoppers </a:t>
            </a:r>
            <a:r>
              <a:rPr lang="en-US" altLang="zh-HK" sz="2400" dirty="0" smtClean="0"/>
              <a:t>from </a:t>
            </a:r>
            <a:r>
              <a:rPr lang="en-US" altLang="zh-HK" sz="2400" dirty="0"/>
              <a:t>affluent to mass</a:t>
            </a:r>
            <a:endParaRPr lang="zh-HK" alt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956352" y="4768744"/>
            <a:ext cx="3465595" cy="143677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st="63500" algn="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400" dirty="0">
                <a:solidFill>
                  <a:schemeClr val="bg1"/>
                </a:solidFill>
              </a:rPr>
              <a:t>300+ </a:t>
            </a:r>
            <a:r>
              <a:rPr lang="en-US" altLang="zh-HK" sz="2400" dirty="0" smtClean="0">
                <a:solidFill>
                  <a:schemeClr val="bg1"/>
                </a:solidFill>
              </a:rPr>
              <a:t>interviewers</a:t>
            </a:r>
          </a:p>
          <a:p>
            <a:pPr algn="ctr"/>
            <a:r>
              <a:rPr lang="en-US" altLang="zh-HK" sz="2400" dirty="0" smtClean="0">
                <a:solidFill>
                  <a:schemeClr val="bg1"/>
                </a:solidFill>
              </a:rPr>
              <a:t>Supervisors with 10+ years experience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34096" y="3410801"/>
            <a:ext cx="4583700" cy="12945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63500" algn="l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400" dirty="0" smtClean="0">
                <a:solidFill>
                  <a:schemeClr val="bg2">
                    <a:lumMod val="10000"/>
                  </a:schemeClr>
                </a:solidFill>
              </a:rPr>
              <a:t>Team leaders with 20+ </a:t>
            </a:r>
            <a:r>
              <a:rPr lang="en-US" altLang="zh-HK" sz="2400" dirty="0">
                <a:solidFill>
                  <a:schemeClr val="bg2">
                    <a:lumMod val="10000"/>
                  </a:schemeClr>
                </a:solidFill>
              </a:rPr>
              <a:t>years of consumer insights </a:t>
            </a:r>
            <a:r>
              <a:rPr lang="en-US" altLang="zh-HK" sz="2400" dirty="0" smtClean="0">
                <a:solidFill>
                  <a:schemeClr val="bg2">
                    <a:lumMod val="10000"/>
                  </a:schemeClr>
                </a:solidFill>
              </a:rPr>
              <a:t>experience</a:t>
            </a:r>
            <a:endParaRPr lang="en-US" altLang="zh-HK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68783" y="2209799"/>
            <a:ext cx="6949013" cy="2495551"/>
            <a:chOff x="4801346" y="1447799"/>
            <a:chExt cx="6949013" cy="2495551"/>
          </a:xfrm>
        </p:grpSpPr>
        <p:sp>
          <p:nvSpPr>
            <p:cNvPr id="11" name="Rectangle 10"/>
            <p:cNvSpPr/>
            <p:nvPr/>
          </p:nvSpPr>
          <p:spPr>
            <a:xfrm>
              <a:off x="10299147" y="1447799"/>
              <a:ext cx="1451212" cy="113760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76200" dist="63500" algn="l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HK" sz="2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01346" y="2648801"/>
              <a:ext cx="2279319" cy="129454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76200" dist="63500" algn="l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HK" sz="2400" dirty="0"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4968783" y="968155"/>
            <a:ext cx="6965887" cy="113760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Gadugi" panose="020B0502040204020203" pitchFamily="34" charset="0"/>
              </a:rPr>
              <a:t>Our People</a:t>
            </a:r>
            <a:endParaRPr lang="en-SG" sz="2400" b="1" dirty="0">
              <a:latin typeface="Gadugi" panose="020B050204020402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17093" y="2352710"/>
            <a:ext cx="3818023" cy="3278069"/>
            <a:chOff x="417093" y="2352710"/>
            <a:chExt cx="3818023" cy="3278069"/>
          </a:xfrm>
        </p:grpSpPr>
        <p:sp>
          <p:nvSpPr>
            <p:cNvPr id="6" name="Rounded Rectangle 5"/>
            <p:cNvSpPr/>
            <p:nvPr/>
          </p:nvSpPr>
          <p:spPr>
            <a:xfrm>
              <a:off x="417095" y="2614863"/>
              <a:ext cx="3818021" cy="3015916"/>
            </a:xfrm>
            <a:prstGeom prst="roundRect">
              <a:avLst/>
            </a:prstGeom>
            <a:solidFill>
              <a:schemeClr val="bg1">
                <a:lumMod val="5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7094" y="3660582"/>
              <a:ext cx="3818021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Staff</a:t>
              </a:r>
              <a:br>
                <a:rPr lang="en-US" sz="48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en-US" sz="48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Satisfaction</a:t>
              </a:r>
              <a:endParaRPr lang="en-US" sz="66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en-US" sz="2000" b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2018</a:t>
              </a:r>
              <a:endParaRPr lang="en-AU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7093" y="2352710"/>
              <a:ext cx="3818021" cy="169277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400" b="1" cap="none" spc="0" dirty="0" smtClean="0"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88%</a:t>
              </a:r>
              <a:endParaRPr lang="en-US" sz="10400" b="1" cap="none" spc="0" dirty="0"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7" name="Picture 39" descr="标志方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8" y="6265291"/>
            <a:ext cx="326744" cy="37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83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9" b="10163"/>
          <a:stretch/>
        </p:blipFill>
        <p:spPr>
          <a:xfrm>
            <a:off x="-6016" y="-76200"/>
            <a:ext cx="12214057" cy="6743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106" y="118312"/>
            <a:ext cx="6714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adugi" panose="020B0502040204020203" pitchFamily="34" charset="0"/>
                <a:ea typeface="Taipei" pitchFamily="-48" charset="-120"/>
              </a:rPr>
              <a:t>The Experts</a:t>
            </a:r>
          </a:p>
        </p:txBody>
      </p:sp>
      <p:sp>
        <p:nvSpPr>
          <p:cNvPr id="4" name="Alternate Process 37"/>
          <p:cNvSpPr/>
          <p:nvPr/>
        </p:nvSpPr>
        <p:spPr>
          <a:xfrm>
            <a:off x="4836598" y="1081635"/>
            <a:ext cx="2307965" cy="1241263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TW" sz="2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LAM Tat</a:t>
            </a:r>
          </a:p>
          <a:p>
            <a:pPr algn="ctr"/>
            <a:r>
              <a:rPr lang="en-US" altLang="zh-TW" dirty="0">
                <a:solidFill>
                  <a:schemeClr val="bg1"/>
                </a:solidFill>
                <a:sym typeface="Wingdings" panose="05000000000000000000" pitchFamily="2" charset="2"/>
              </a:rPr>
              <a:t>Managing </a:t>
            </a:r>
            <a:r>
              <a:rPr lang="en-US" altLang="zh-TW" dirty="0" smtClean="0">
                <a:solidFill>
                  <a:schemeClr val="bg1"/>
                </a:solidFill>
                <a:sym typeface="Wingdings" panose="05000000000000000000" pitchFamily="2" charset="2"/>
              </a:rPr>
              <a:t>Director</a:t>
            </a:r>
            <a:br>
              <a:rPr lang="en-US" altLang="zh-TW" dirty="0" smtClean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altLang="zh-TW" dirty="0" smtClean="0">
                <a:solidFill>
                  <a:schemeClr val="bg1"/>
                </a:solidFill>
                <a:sym typeface="Wingdings" panose="05000000000000000000" pitchFamily="2" charset="2"/>
              </a:rPr>
              <a:t>30+yr </a:t>
            </a:r>
            <a:r>
              <a:rPr lang="en-US" altLang="zh-TW" dirty="0">
                <a:solidFill>
                  <a:schemeClr val="bg1"/>
                </a:solidFill>
                <a:sym typeface="Wingdings" panose="05000000000000000000" pitchFamily="2" charset="2"/>
              </a:rPr>
              <a:t>MR </a:t>
            </a:r>
            <a:r>
              <a:rPr lang="en-US" altLang="zh-TW" dirty="0" smtClean="0">
                <a:solidFill>
                  <a:schemeClr val="bg1"/>
                </a:solidFill>
                <a:sym typeface="Wingdings" panose="05000000000000000000" pitchFamily="2" charset="2"/>
              </a:rPr>
              <a:t>experience</a:t>
            </a:r>
            <a:endParaRPr lang="en-US" altLang="zh-TW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6" name="Alternate Process 38"/>
          <p:cNvSpPr/>
          <p:nvPr/>
        </p:nvSpPr>
        <p:spPr>
          <a:xfrm>
            <a:off x="8779317" y="2451061"/>
            <a:ext cx="2307965" cy="1150042"/>
          </a:xfrm>
          <a:prstGeom prst="flowChartAlternateProcess">
            <a:avLst/>
          </a:prstGeom>
          <a:solidFill>
            <a:srgbClr val="B9E87A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Robert 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LI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ym typeface="Wingdings" panose="05000000000000000000" pitchFamily="2" charset="2"/>
            </a:endParaRPr>
          </a:p>
          <a:p>
            <a:pPr algn="ctr"/>
            <a:r>
              <a:rPr lang="en-US" altLang="zh-TW" dirty="0">
                <a:solidFill>
                  <a:srgbClr val="4E8F00"/>
                </a:solidFill>
                <a:sym typeface="Wingdings" panose="05000000000000000000" pitchFamily="2" charset="2"/>
              </a:rPr>
              <a:t>Executive Director</a:t>
            </a:r>
          </a:p>
          <a:p>
            <a:pPr algn="ctr"/>
            <a:r>
              <a:rPr lang="en-US" altLang="zh-TW" dirty="0">
                <a:solidFill>
                  <a:srgbClr val="034C28"/>
                </a:solidFill>
                <a:sym typeface="Wingdings" panose="05000000000000000000" pitchFamily="2" charset="2"/>
              </a:rPr>
              <a:t>30+yr MR </a:t>
            </a:r>
            <a:r>
              <a:rPr lang="en-US" altLang="zh-TW" dirty="0" smtClean="0">
                <a:solidFill>
                  <a:srgbClr val="034C28"/>
                </a:solidFill>
                <a:sym typeface="Wingdings" panose="05000000000000000000" pitchFamily="2" charset="2"/>
              </a:rPr>
              <a:t>experience</a:t>
            </a:r>
            <a:endParaRPr lang="en-US" altLang="zh-TW" dirty="0">
              <a:solidFill>
                <a:srgbClr val="034C28"/>
              </a:solidFill>
              <a:sym typeface="Wingdings" panose="05000000000000000000" pitchFamily="2" charset="2"/>
            </a:endParaRPr>
          </a:p>
        </p:txBody>
      </p:sp>
      <p:sp>
        <p:nvSpPr>
          <p:cNvPr id="7" name="Alternate Process 39"/>
          <p:cNvSpPr/>
          <p:nvPr/>
        </p:nvSpPr>
        <p:spPr>
          <a:xfrm>
            <a:off x="6303132" y="2451061"/>
            <a:ext cx="2307965" cy="1150042"/>
          </a:xfrm>
          <a:prstGeom prst="flowChartAlternateProcess">
            <a:avLst/>
          </a:prstGeom>
          <a:solidFill>
            <a:srgbClr val="B9E87A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Alice LAU</a:t>
            </a:r>
          </a:p>
          <a:p>
            <a:pPr algn="ctr"/>
            <a:r>
              <a:rPr lang="en-US" altLang="zh-TW" dirty="0">
                <a:solidFill>
                  <a:srgbClr val="4E8F00"/>
                </a:solidFill>
                <a:sym typeface="Wingdings" panose="05000000000000000000" pitchFamily="2" charset="2"/>
              </a:rPr>
              <a:t>Executive Director</a:t>
            </a:r>
          </a:p>
          <a:p>
            <a:pPr algn="ctr"/>
            <a:r>
              <a:rPr lang="en-US" altLang="zh-TW" dirty="0">
                <a:solidFill>
                  <a:srgbClr val="034C28"/>
                </a:solidFill>
                <a:sym typeface="Wingdings" panose="05000000000000000000" pitchFamily="2" charset="2"/>
              </a:rPr>
              <a:t>30+yr MR </a:t>
            </a:r>
            <a:r>
              <a:rPr lang="en-US" altLang="zh-TW" dirty="0" smtClean="0">
                <a:solidFill>
                  <a:srgbClr val="034C28"/>
                </a:solidFill>
                <a:sym typeface="Wingdings" panose="05000000000000000000" pitchFamily="2" charset="2"/>
              </a:rPr>
              <a:t>experience</a:t>
            </a:r>
            <a:endParaRPr lang="en-US" altLang="zh-TW" dirty="0">
              <a:solidFill>
                <a:srgbClr val="034C28"/>
              </a:solidFill>
              <a:sym typeface="Wingdings" panose="05000000000000000000" pitchFamily="2" charset="2"/>
            </a:endParaRPr>
          </a:p>
        </p:txBody>
      </p:sp>
      <p:sp>
        <p:nvSpPr>
          <p:cNvPr id="8" name="Alternate Process 40"/>
          <p:cNvSpPr/>
          <p:nvPr/>
        </p:nvSpPr>
        <p:spPr>
          <a:xfrm>
            <a:off x="3760461" y="2457832"/>
            <a:ext cx="2307965" cy="1150042"/>
          </a:xfrm>
          <a:prstGeom prst="flowChartAlternateProcess">
            <a:avLst/>
          </a:prstGeom>
          <a:solidFill>
            <a:srgbClr val="B9E87A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Simon TYE</a:t>
            </a:r>
          </a:p>
          <a:p>
            <a:pPr algn="ctr"/>
            <a:r>
              <a:rPr lang="en-US" altLang="zh-TW" dirty="0">
                <a:solidFill>
                  <a:srgbClr val="4E8F00"/>
                </a:solidFill>
                <a:sym typeface="Wingdings" panose="05000000000000000000" pitchFamily="2" charset="2"/>
              </a:rPr>
              <a:t>Executive Director</a:t>
            </a:r>
          </a:p>
          <a:p>
            <a:pPr algn="ctr"/>
            <a:r>
              <a:rPr lang="en-US" altLang="zh-TW" dirty="0">
                <a:solidFill>
                  <a:srgbClr val="034C28"/>
                </a:solidFill>
                <a:sym typeface="Wingdings" panose="05000000000000000000" pitchFamily="2" charset="2"/>
              </a:rPr>
              <a:t>20+yr MR </a:t>
            </a:r>
            <a:r>
              <a:rPr lang="en-US" altLang="zh-TW" dirty="0" smtClean="0">
                <a:solidFill>
                  <a:srgbClr val="034C28"/>
                </a:solidFill>
                <a:sym typeface="Wingdings" panose="05000000000000000000" pitchFamily="2" charset="2"/>
              </a:rPr>
              <a:t>experience</a:t>
            </a:r>
            <a:endParaRPr lang="en-US" altLang="zh-TW" dirty="0">
              <a:solidFill>
                <a:srgbClr val="034C28"/>
              </a:solidFill>
              <a:sym typeface="Wingdings" panose="05000000000000000000" pitchFamily="2" charset="2"/>
            </a:endParaRPr>
          </a:p>
        </p:txBody>
      </p:sp>
      <p:sp>
        <p:nvSpPr>
          <p:cNvPr id="10" name="Alternate Process 43"/>
          <p:cNvSpPr/>
          <p:nvPr/>
        </p:nvSpPr>
        <p:spPr>
          <a:xfrm>
            <a:off x="244864" y="3715402"/>
            <a:ext cx="2226450" cy="1367648"/>
          </a:xfrm>
          <a:prstGeom prst="flowChartAlternateProcess">
            <a:avLst/>
          </a:prstGeom>
          <a:solidFill>
            <a:srgbClr val="E0F3CE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Raymond SUN</a:t>
            </a:r>
          </a:p>
          <a:p>
            <a:pPr algn="ctr"/>
            <a:r>
              <a:rPr lang="en-US" altLang="zh-TW" dirty="0" smtClean="0">
                <a:solidFill>
                  <a:srgbClr val="4E8F00"/>
                </a:solidFill>
                <a:sym typeface="Wingdings" panose="05000000000000000000" pitchFamily="2" charset="2"/>
              </a:rPr>
              <a:t>Research Director</a:t>
            </a:r>
            <a:endParaRPr lang="en-US" altLang="zh-TW" dirty="0">
              <a:solidFill>
                <a:srgbClr val="4E8F0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altLang="zh-TW" dirty="0">
                <a:solidFill>
                  <a:srgbClr val="034C28"/>
                </a:solidFill>
                <a:sym typeface="Wingdings" panose="05000000000000000000" pitchFamily="2" charset="2"/>
              </a:rPr>
              <a:t>30+yr MR </a:t>
            </a:r>
            <a:r>
              <a:rPr lang="en-US" altLang="zh-TW" dirty="0" smtClean="0">
                <a:solidFill>
                  <a:srgbClr val="034C28"/>
                </a:solidFill>
                <a:sym typeface="Wingdings" panose="05000000000000000000" pitchFamily="2" charset="2"/>
              </a:rPr>
              <a:t>experience</a:t>
            </a:r>
            <a:endParaRPr lang="en-US" altLang="zh-TW" dirty="0">
              <a:solidFill>
                <a:srgbClr val="034C28"/>
              </a:solidFill>
              <a:sym typeface="Wingdings" panose="05000000000000000000" pitchFamily="2" charset="2"/>
            </a:endParaRPr>
          </a:p>
        </p:txBody>
      </p:sp>
      <p:sp>
        <p:nvSpPr>
          <p:cNvPr id="11" name="Alternate Process 44"/>
          <p:cNvSpPr/>
          <p:nvPr/>
        </p:nvSpPr>
        <p:spPr>
          <a:xfrm>
            <a:off x="2604430" y="3725956"/>
            <a:ext cx="2226450" cy="1367648"/>
          </a:xfrm>
          <a:prstGeom prst="flowChartAlternateProcess">
            <a:avLst/>
          </a:prstGeom>
          <a:solidFill>
            <a:srgbClr val="E0F3CE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Alice TENG</a:t>
            </a:r>
          </a:p>
          <a:p>
            <a:pPr algn="ctr"/>
            <a:r>
              <a:rPr lang="en-US" altLang="zh-TW" dirty="0">
                <a:solidFill>
                  <a:srgbClr val="4E8F00"/>
                </a:solidFill>
                <a:sym typeface="Wingdings" panose="05000000000000000000" pitchFamily="2" charset="2"/>
              </a:rPr>
              <a:t>Research </a:t>
            </a:r>
            <a:r>
              <a:rPr lang="en-US" altLang="zh-TW" dirty="0" smtClean="0">
                <a:solidFill>
                  <a:srgbClr val="4E8F00"/>
                </a:solidFill>
                <a:sym typeface="Wingdings" panose="05000000000000000000" pitchFamily="2" charset="2"/>
              </a:rPr>
              <a:t>Director</a:t>
            </a:r>
            <a:endParaRPr lang="en-US" altLang="zh-TW" dirty="0">
              <a:solidFill>
                <a:srgbClr val="4E8F0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altLang="zh-TW" dirty="0">
                <a:solidFill>
                  <a:srgbClr val="034C28"/>
                </a:solidFill>
                <a:sym typeface="Wingdings" panose="05000000000000000000" pitchFamily="2" charset="2"/>
              </a:rPr>
              <a:t>20+yr MR </a:t>
            </a:r>
            <a:r>
              <a:rPr lang="en-US" altLang="zh-TW" dirty="0" smtClean="0">
                <a:solidFill>
                  <a:srgbClr val="034C28"/>
                </a:solidFill>
                <a:sym typeface="Wingdings" panose="05000000000000000000" pitchFamily="2" charset="2"/>
              </a:rPr>
              <a:t>experience</a:t>
            </a:r>
            <a:endParaRPr lang="en-US" altLang="zh-TW" dirty="0">
              <a:solidFill>
                <a:srgbClr val="034C28"/>
              </a:solidFill>
              <a:sym typeface="Wingdings" panose="05000000000000000000" pitchFamily="2" charset="2"/>
            </a:endParaRPr>
          </a:p>
        </p:txBody>
      </p:sp>
      <p:sp>
        <p:nvSpPr>
          <p:cNvPr id="13" name="Alternate Process 46"/>
          <p:cNvSpPr/>
          <p:nvPr/>
        </p:nvSpPr>
        <p:spPr>
          <a:xfrm>
            <a:off x="7342794" y="3739808"/>
            <a:ext cx="2226450" cy="1367648"/>
          </a:xfrm>
          <a:prstGeom prst="flowChartAlternateProcess">
            <a:avLst/>
          </a:prstGeom>
          <a:solidFill>
            <a:srgbClr val="E0F3CE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Derek YU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ym typeface="Wingdings" panose="05000000000000000000" pitchFamily="2" charset="2"/>
            </a:endParaRPr>
          </a:p>
          <a:p>
            <a:pPr algn="ctr"/>
            <a:r>
              <a:rPr lang="en-US" altLang="zh-TW" dirty="0">
                <a:solidFill>
                  <a:srgbClr val="4E8F00"/>
                </a:solidFill>
                <a:sym typeface="Wingdings" panose="05000000000000000000" pitchFamily="2" charset="2"/>
              </a:rPr>
              <a:t>Research </a:t>
            </a:r>
            <a:r>
              <a:rPr lang="en-US" altLang="zh-TW" dirty="0" smtClean="0">
                <a:solidFill>
                  <a:srgbClr val="4E8F00"/>
                </a:solidFill>
                <a:sym typeface="Wingdings" panose="05000000000000000000" pitchFamily="2" charset="2"/>
              </a:rPr>
              <a:t>Director</a:t>
            </a:r>
            <a:endParaRPr lang="en-US" altLang="zh-TW" dirty="0">
              <a:solidFill>
                <a:srgbClr val="4E8F0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altLang="zh-TW" dirty="0">
                <a:solidFill>
                  <a:srgbClr val="034C28"/>
                </a:solidFill>
                <a:sym typeface="Wingdings" panose="05000000000000000000" pitchFamily="2" charset="2"/>
              </a:rPr>
              <a:t>10+yr MR </a:t>
            </a:r>
            <a:r>
              <a:rPr lang="en-US" altLang="zh-TW" dirty="0" smtClean="0">
                <a:solidFill>
                  <a:srgbClr val="034C28"/>
                </a:solidFill>
                <a:sym typeface="Wingdings" panose="05000000000000000000" pitchFamily="2" charset="2"/>
              </a:rPr>
              <a:t>experience</a:t>
            </a:r>
            <a:endParaRPr lang="en-US" altLang="zh-TW" dirty="0">
              <a:solidFill>
                <a:srgbClr val="034C28"/>
              </a:solidFill>
              <a:sym typeface="Wingdings" panose="05000000000000000000" pitchFamily="2" charset="2"/>
            </a:endParaRPr>
          </a:p>
        </p:txBody>
      </p:sp>
      <p:sp>
        <p:nvSpPr>
          <p:cNvPr id="15" name="Alternate Process 41"/>
          <p:cNvSpPr/>
          <p:nvPr/>
        </p:nvSpPr>
        <p:spPr>
          <a:xfrm>
            <a:off x="1292710" y="2424258"/>
            <a:ext cx="2307965" cy="1150042"/>
          </a:xfrm>
          <a:prstGeom prst="flowChartAlternateProcess">
            <a:avLst/>
          </a:prstGeom>
          <a:solidFill>
            <a:srgbClr val="B9E87A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Winnie POON</a:t>
            </a:r>
            <a:r>
              <a:rPr lang="en-US" altLang="zh-TW" dirty="0" smtClean="0">
                <a:solidFill>
                  <a:srgbClr val="4E8F00"/>
                </a:solidFill>
                <a:sym typeface="Wingdings" panose="05000000000000000000" pitchFamily="2" charset="2"/>
              </a:rPr>
              <a:t> Executive Director</a:t>
            </a:r>
            <a:endParaRPr lang="en-US" altLang="zh-TW" dirty="0">
              <a:solidFill>
                <a:srgbClr val="4E8F0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altLang="zh-TW" dirty="0" smtClean="0">
                <a:solidFill>
                  <a:srgbClr val="034C28"/>
                </a:solidFill>
                <a:sym typeface="Wingdings" panose="05000000000000000000" pitchFamily="2" charset="2"/>
              </a:rPr>
              <a:t>15+yr </a:t>
            </a:r>
            <a:r>
              <a:rPr lang="en-US" altLang="zh-TW" dirty="0">
                <a:solidFill>
                  <a:srgbClr val="034C28"/>
                </a:solidFill>
                <a:sym typeface="Wingdings" panose="05000000000000000000" pitchFamily="2" charset="2"/>
              </a:rPr>
              <a:t>MR </a:t>
            </a:r>
            <a:r>
              <a:rPr lang="en-US" altLang="zh-TW" dirty="0" smtClean="0">
                <a:solidFill>
                  <a:srgbClr val="034C28"/>
                </a:solidFill>
                <a:sym typeface="Wingdings" panose="05000000000000000000" pitchFamily="2" charset="2"/>
              </a:rPr>
              <a:t>experience</a:t>
            </a:r>
            <a:endParaRPr lang="en-US" altLang="zh-TW" dirty="0">
              <a:solidFill>
                <a:srgbClr val="034C28"/>
              </a:solidFill>
              <a:sym typeface="Wingdings" panose="05000000000000000000" pitchFamily="2" charset="2"/>
            </a:endParaRPr>
          </a:p>
        </p:txBody>
      </p:sp>
      <p:sp>
        <p:nvSpPr>
          <p:cNvPr id="16" name="Alternate Process 44"/>
          <p:cNvSpPr/>
          <p:nvPr/>
        </p:nvSpPr>
        <p:spPr>
          <a:xfrm>
            <a:off x="4976620" y="3724634"/>
            <a:ext cx="2226450" cy="1367648"/>
          </a:xfrm>
          <a:prstGeom prst="flowChartAlternateProcess">
            <a:avLst/>
          </a:prstGeom>
          <a:solidFill>
            <a:srgbClr val="E0F3CE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ONG Bee Choo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ym typeface="Wingdings" panose="05000000000000000000" pitchFamily="2" charset="2"/>
            </a:endParaRPr>
          </a:p>
          <a:p>
            <a:pPr algn="ctr"/>
            <a:r>
              <a:rPr lang="en-US" altLang="zh-TW" dirty="0" err="1" smtClean="0">
                <a:solidFill>
                  <a:srgbClr val="4E8F00"/>
                </a:solidFill>
                <a:sym typeface="Wingdings" panose="05000000000000000000" pitchFamily="2" charset="2"/>
              </a:rPr>
              <a:t>Sr</a:t>
            </a:r>
            <a:r>
              <a:rPr lang="en-US" altLang="zh-TW" dirty="0" smtClean="0">
                <a:solidFill>
                  <a:srgbClr val="4E8F00"/>
                </a:solidFill>
                <a:sym typeface="Wingdings" panose="05000000000000000000" pitchFamily="2" charset="2"/>
              </a:rPr>
              <a:t> Research Director</a:t>
            </a:r>
            <a:endParaRPr lang="en-US" altLang="zh-TW" dirty="0">
              <a:solidFill>
                <a:srgbClr val="4E8F0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altLang="zh-TW" dirty="0">
                <a:solidFill>
                  <a:srgbClr val="034C28"/>
                </a:solidFill>
                <a:sym typeface="Wingdings" panose="05000000000000000000" pitchFamily="2" charset="2"/>
              </a:rPr>
              <a:t>20+yr MR </a:t>
            </a:r>
            <a:r>
              <a:rPr lang="en-US" altLang="zh-TW" dirty="0" smtClean="0">
                <a:solidFill>
                  <a:srgbClr val="034C28"/>
                </a:solidFill>
                <a:sym typeface="Wingdings" panose="05000000000000000000" pitchFamily="2" charset="2"/>
              </a:rPr>
              <a:t>experience</a:t>
            </a:r>
            <a:endParaRPr lang="en-US" altLang="zh-TW" dirty="0">
              <a:solidFill>
                <a:srgbClr val="034C28"/>
              </a:solidFill>
              <a:sym typeface="Wingdings" panose="05000000000000000000" pitchFamily="2" charset="2"/>
            </a:endParaRPr>
          </a:p>
        </p:txBody>
      </p:sp>
      <p:pic>
        <p:nvPicPr>
          <p:cNvPr id="17" name="Picture 39" descr="标志方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8" y="6265291"/>
            <a:ext cx="326744" cy="37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lternate Process 43"/>
          <p:cNvSpPr/>
          <p:nvPr/>
        </p:nvSpPr>
        <p:spPr>
          <a:xfrm>
            <a:off x="9727426" y="3715402"/>
            <a:ext cx="2226450" cy="1367648"/>
          </a:xfrm>
          <a:prstGeom prst="flowChartAlternateProcess">
            <a:avLst/>
          </a:prstGeom>
          <a:solidFill>
            <a:srgbClr val="E0F3CE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Denis CHAN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ym typeface="Wingdings" panose="05000000000000000000" pitchFamily="2" charset="2"/>
            </a:endParaRPr>
          </a:p>
          <a:p>
            <a:pPr algn="ctr"/>
            <a:r>
              <a:rPr lang="en-US" altLang="zh-TW" dirty="0" smtClean="0">
                <a:solidFill>
                  <a:srgbClr val="4E8F00"/>
                </a:solidFill>
                <a:sym typeface="Wingdings" panose="05000000000000000000" pitchFamily="2" charset="2"/>
              </a:rPr>
              <a:t>Research Director</a:t>
            </a:r>
            <a:endParaRPr lang="en-US" altLang="zh-TW" dirty="0">
              <a:solidFill>
                <a:srgbClr val="4E8F0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altLang="zh-TW" dirty="0" smtClean="0">
                <a:solidFill>
                  <a:srgbClr val="034C28"/>
                </a:solidFill>
                <a:sym typeface="Wingdings" panose="05000000000000000000" pitchFamily="2" charset="2"/>
              </a:rPr>
              <a:t>10+yr </a:t>
            </a:r>
            <a:r>
              <a:rPr lang="en-US" altLang="zh-TW" dirty="0">
                <a:solidFill>
                  <a:srgbClr val="034C28"/>
                </a:solidFill>
                <a:sym typeface="Wingdings" panose="05000000000000000000" pitchFamily="2" charset="2"/>
              </a:rPr>
              <a:t>MR </a:t>
            </a:r>
            <a:r>
              <a:rPr lang="en-US" altLang="zh-TW" dirty="0" smtClean="0">
                <a:solidFill>
                  <a:srgbClr val="034C28"/>
                </a:solidFill>
                <a:sym typeface="Wingdings" panose="05000000000000000000" pitchFamily="2" charset="2"/>
              </a:rPr>
              <a:t>experience</a:t>
            </a:r>
            <a:endParaRPr lang="en-US" altLang="zh-TW" dirty="0">
              <a:solidFill>
                <a:srgbClr val="034C28"/>
              </a:solidFill>
              <a:sym typeface="Wingdings" panose="05000000000000000000" pitchFamily="2" charset="2"/>
            </a:endParaRPr>
          </a:p>
        </p:txBody>
      </p:sp>
      <p:sp>
        <p:nvSpPr>
          <p:cNvPr id="18" name="Alternate Process 46"/>
          <p:cNvSpPr/>
          <p:nvPr/>
        </p:nvSpPr>
        <p:spPr>
          <a:xfrm>
            <a:off x="6083829" y="5233635"/>
            <a:ext cx="2226450" cy="1367648"/>
          </a:xfrm>
          <a:prstGeom prst="flowChartAlternateProcess">
            <a:avLst/>
          </a:prstGeom>
          <a:solidFill>
            <a:srgbClr val="E0F3CE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Donna CHEUNG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ym typeface="Wingdings" panose="05000000000000000000" pitchFamily="2" charset="2"/>
            </a:endParaRPr>
          </a:p>
          <a:p>
            <a:pPr algn="ctr"/>
            <a:r>
              <a:rPr lang="en-US" altLang="zh-TW" dirty="0">
                <a:solidFill>
                  <a:srgbClr val="4E8F00"/>
                </a:solidFill>
                <a:sym typeface="Wingdings" panose="05000000000000000000" pitchFamily="2" charset="2"/>
              </a:rPr>
              <a:t>Research </a:t>
            </a:r>
            <a:r>
              <a:rPr lang="en-US" altLang="zh-TW" dirty="0" smtClean="0">
                <a:solidFill>
                  <a:srgbClr val="4E8F00"/>
                </a:solidFill>
                <a:sym typeface="Wingdings" panose="05000000000000000000" pitchFamily="2" charset="2"/>
              </a:rPr>
              <a:t>Director</a:t>
            </a:r>
            <a:endParaRPr lang="en-US" altLang="zh-TW" dirty="0">
              <a:solidFill>
                <a:srgbClr val="4E8F0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altLang="zh-TW" dirty="0">
                <a:solidFill>
                  <a:srgbClr val="034C28"/>
                </a:solidFill>
                <a:sym typeface="Wingdings" panose="05000000000000000000" pitchFamily="2" charset="2"/>
              </a:rPr>
              <a:t>10+yr MR </a:t>
            </a:r>
            <a:r>
              <a:rPr lang="en-US" altLang="zh-TW" dirty="0" smtClean="0">
                <a:solidFill>
                  <a:srgbClr val="034C28"/>
                </a:solidFill>
                <a:sym typeface="Wingdings" panose="05000000000000000000" pitchFamily="2" charset="2"/>
              </a:rPr>
              <a:t>experience</a:t>
            </a:r>
            <a:endParaRPr lang="en-US" altLang="zh-TW" dirty="0">
              <a:solidFill>
                <a:srgbClr val="034C28"/>
              </a:solidFill>
              <a:sym typeface="Wingdings" panose="05000000000000000000" pitchFamily="2" charset="2"/>
            </a:endParaRPr>
          </a:p>
        </p:txBody>
      </p:sp>
      <p:sp>
        <p:nvSpPr>
          <p:cNvPr id="19" name="Alternate Process 44"/>
          <p:cNvSpPr/>
          <p:nvPr/>
        </p:nvSpPr>
        <p:spPr>
          <a:xfrm>
            <a:off x="3717655" y="5218461"/>
            <a:ext cx="2226450" cy="1367648"/>
          </a:xfrm>
          <a:prstGeom prst="flowChartAlternateProcess">
            <a:avLst/>
          </a:prstGeom>
          <a:solidFill>
            <a:srgbClr val="E0F3CE"/>
          </a:solidFill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ym typeface="Wingdings" panose="05000000000000000000" pitchFamily="2" charset="2"/>
              </a:rPr>
              <a:t>Peggy WONG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sym typeface="Wingdings" panose="05000000000000000000" pitchFamily="2" charset="2"/>
            </a:endParaRPr>
          </a:p>
          <a:p>
            <a:pPr algn="ctr"/>
            <a:r>
              <a:rPr lang="en-US" altLang="zh-TW" dirty="0" smtClean="0">
                <a:solidFill>
                  <a:srgbClr val="4E8F00"/>
                </a:solidFill>
                <a:sym typeface="Wingdings" panose="05000000000000000000" pitchFamily="2" charset="2"/>
              </a:rPr>
              <a:t>Research Director</a:t>
            </a:r>
            <a:endParaRPr lang="en-US" altLang="zh-TW" dirty="0">
              <a:solidFill>
                <a:srgbClr val="4E8F0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altLang="zh-TW" dirty="0" smtClean="0">
                <a:solidFill>
                  <a:srgbClr val="034C28"/>
                </a:solidFill>
                <a:sym typeface="Wingdings" panose="05000000000000000000" pitchFamily="2" charset="2"/>
              </a:rPr>
              <a:t>10+yr </a:t>
            </a:r>
            <a:r>
              <a:rPr lang="en-US" altLang="zh-TW" dirty="0">
                <a:solidFill>
                  <a:srgbClr val="034C28"/>
                </a:solidFill>
                <a:sym typeface="Wingdings" panose="05000000000000000000" pitchFamily="2" charset="2"/>
              </a:rPr>
              <a:t>MR </a:t>
            </a:r>
            <a:r>
              <a:rPr lang="en-US" altLang="zh-TW" dirty="0" smtClean="0">
                <a:solidFill>
                  <a:srgbClr val="034C28"/>
                </a:solidFill>
                <a:sym typeface="Wingdings" panose="05000000000000000000" pitchFamily="2" charset="2"/>
              </a:rPr>
              <a:t>experience</a:t>
            </a:r>
            <a:endParaRPr lang="en-US" altLang="zh-TW" dirty="0">
              <a:solidFill>
                <a:srgbClr val="034C28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435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6176</TotalTime>
  <Words>1117</Words>
  <Application>Microsoft Office PowerPoint</Application>
  <PresentationFormat>寬螢幕</PresentationFormat>
  <Paragraphs>228</Paragraphs>
  <Slides>23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23</vt:i4>
      </vt:variant>
    </vt:vector>
  </HeadingPairs>
  <TitlesOfParts>
    <vt:vector size="43" baseType="lpstr">
      <vt:lpstr>Arial-BoldMT</vt:lpstr>
      <vt:lpstr>ＭＳ Ｐゴシック</vt:lpstr>
      <vt:lpstr>宋体</vt:lpstr>
      <vt:lpstr>Taipei</vt:lpstr>
      <vt:lpstr>新細明體</vt:lpstr>
      <vt:lpstr>新細明體</vt:lpstr>
      <vt:lpstr>Arial</vt:lpstr>
      <vt:lpstr>Arial Narrow</vt:lpstr>
      <vt:lpstr>Calibri</vt:lpstr>
      <vt:lpstr>Calibri Light</vt:lpstr>
      <vt:lpstr>Candara</vt:lpstr>
      <vt:lpstr>Gadugi</vt:lpstr>
      <vt:lpstr>Lao UI</vt:lpstr>
      <vt:lpstr>Segoe Print</vt:lpstr>
      <vt:lpstr>Symbol</vt:lpstr>
      <vt:lpstr>Times New Roman</vt:lpstr>
      <vt:lpstr>Verdana</vt:lpstr>
      <vt:lpstr>Wingdings</vt:lpstr>
      <vt:lpstr>1_Office Theme</vt:lpstr>
      <vt:lpstr>Custom Design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Our Quality Assurance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Cheung</dc:creator>
  <cp:lastModifiedBy>Justin Lau</cp:lastModifiedBy>
  <cp:revision>476</cp:revision>
  <dcterms:created xsi:type="dcterms:W3CDTF">2016-02-03T09:10:59Z</dcterms:created>
  <dcterms:modified xsi:type="dcterms:W3CDTF">2019-07-05T07:43:41Z</dcterms:modified>
</cp:coreProperties>
</file>