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56500" cy="10693400"/>
  <p:notesSz cx="7556500" cy="10693400"/>
  <p:defaultTextStyle>
    <a:defPPr>
      <a:defRPr lang="zh-HK"/>
    </a:defPPr>
    <a:lvl1pPr algn="l" rtl="0" fontAlgn="base">
      <a:spcBef>
        <a:spcPct val="0"/>
      </a:spcBef>
      <a:spcAft>
        <a:spcPct val="0"/>
      </a:spcAft>
      <a:defRPr kern="1200">
        <a:solidFill>
          <a:schemeClr val="tx1"/>
        </a:solidFill>
        <a:latin typeface="Calibri" pitchFamily="34" charset="0"/>
        <a:ea typeface="新細明體" pitchFamily="18" charset="-120"/>
        <a:cs typeface="Arial" charset="0"/>
      </a:defRPr>
    </a:lvl1pPr>
    <a:lvl2pPr marL="457200" algn="l" rtl="0" fontAlgn="base">
      <a:spcBef>
        <a:spcPct val="0"/>
      </a:spcBef>
      <a:spcAft>
        <a:spcPct val="0"/>
      </a:spcAft>
      <a:defRPr kern="1200">
        <a:solidFill>
          <a:schemeClr val="tx1"/>
        </a:solidFill>
        <a:latin typeface="Calibri" pitchFamily="34" charset="0"/>
        <a:ea typeface="新細明體" pitchFamily="18" charset="-120"/>
        <a:cs typeface="Arial" charset="0"/>
      </a:defRPr>
    </a:lvl2pPr>
    <a:lvl3pPr marL="914400" algn="l" rtl="0" fontAlgn="base">
      <a:spcBef>
        <a:spcPct val="0"/>
      </a:spcBef>
      <a:spcAft>
        <a:spcPct val="0"/>
      </a:spcAft>
      <a:defRPr kern="1200">
        <a:solidFill>
          <a:schemeClr val="tx1"/>
        </a:solidFill>
        <a:latin typeface="Calibri" pitchFamily="34" charset="0"/>
        <a:ea typeface="新細明體" pitchFamily="18" charset="-120"/>
        <a:cs typeface="Arial" charset="0"/>
      </a:defRPr>
    </a:lvl3pPr>
    <a:lvl4pPr marL="1371600" algn="l" rtl="0" fontAlgn="base">
      <a:spcBef>
        <a:spcPct val="0"/>
      </a:spcBef>
      <a:spcAft>
        <a:spcPct val="0"/>
      </a:spcAft>
      <a:defRPr kern="1200">
        <a:solidFill>
          <a:schemeClr val="tx1"/>
        </a:solidFill>
        <a:latin typeface="Calibri" pitchFamily="34" charset="0"/>
        <a:ea typeface="新細明體" pitchFamily="18" charset="-120"/>
        <a:cs typeface="Arial" charset="0"/>
      </a:defRPr>
    </a:lvl4pPr>
    <a:lvl5pPr marL="1828800" algn="l" rtl="0" fontAlgn="base">
      <a:spcBef>
        <a:spcPct val="0"/>
      </a:spcBef>
      <a:spcAft>
        <a:spcPct val="0"/>
      </a:spcAft>
      <a:defRPr kern="1200">
        <a:solidFill>
          <a:schemeClr val="tx1"/>
        </a:solidFill>
        <a:latin typeface="Calibri" pitchFamily="34" charset="0"/>
        <a:ea typeface="新細明體" pitchFamily="18" charset="-120"/>
        <a:cs typeface="Arial" charset="0"/>
      </a:defRPr>
    </a:lvl5pPr>
    <a:lvl6pPr marL="2286000" algn="l" defTabSz="914400" rtl="0" eaLnBrk="1" latinLnBrk="0" hangingPunct="1">
      <a:defRPr kern="1200">
        <a:solidFill>
          <a:schemeClr val="tx1"/>
        </a:solidFill>
        <a:latin typeface="Calibri" pitchFamily="34" charset="0"/>
        <a:ea typeface="新細明體" pitchFamily="18" charset="-120"/>
        <a:cs typeface="Arial" charset="0"/>
      </a:defRPr>
    </a:lvl6pPr>
    <a:lvl7pPr marL="2743200" algn="l" defTabSz="914400" rtl="0" eaLnBrk="1" latinLnBrk="0" hangingPunct="1">
      <a:defRPr kern="1200">
        <a:solidFill>
          <a:schemeClr val="tx1"/>
        </a:solidFill>
        <a:latin typeface="Calibri" pitchFamily="34" charset="0"/>
        <a:ea typeface="新細明體" pitchFamily="18" charset="-120"/>
        <a:cs typeface="Arial" charset="0"/>
      </a:defRPr>
    </a:lvl7pPr>
    <a:lvl8pPr marL="3200400" algn="l" defTabSz="914400" rtl="0" eaLnBrk="1" latinLnBrk="0" hangingPunct="1">
      <a:defRPr kern="1200">
        <a:solidFill>
          <a:schemeClr val="tx1"/>
        </a:solidFill>
        <a:latin typeface="Calibri" pitchFamily="34" charset="0"/>
        <a:ea typeface="新細明體" pitchFamily="18" charset="-120"/>
        <a:cs typeface="Arial" charset="0"/>
      </a:defRPr>
    </a:lvl8pPr>
    <a:lvl9pPr marL="3657600" algn="l" defTabSz="914400" rtl="0" eaLnBrk="1" latinLnBrk="0" hangingPunct="1">
      <a:defRPr kern="1200">
        <a:solidFill>
          <a:schemeClr val="tx1"/>
        </a:solidFill>
        <a:latin typeface="Calibri" pitchFamily="34" charset="0"/>
        <a:ea typeface="新細明體" pitchFamily="18" charset="-12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644" y="30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49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279900" y="0"/>
            <a:ext cx="3275013" cy="5349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C4CE2028-5692-490C-9661-15AA3DEDE216}" type="datetimeFigureOut">
              <a:rPr lang="en-US"/>
              <a:pPr>
                <a:defRPr/>
              </a:pPr>
              <a:t>2/21/2014</a:t>
            </a:fld>
            <a:endParaRPr lang="en-US"/>
          </a:p>
        </p:txBody>
      </p:sp>
      <p:sp>
        <p:nvSpPr>
          <p:cNvPr id="4" name="Slide Image Placeholder 3"/>
          <p:cNvSpPr>
            <a:spLocks noGrp="1" noRot="1" noChangeAspect="1"/>
          </p:cNvSpPr>
          <p:nvPr>
            <p:ph type="sldImg" idx="2"/>
          </p:nvPr>
        </p:nvSpPr>
        <p:spPr>
          <a:xfrm>
            <a:off x="2360613" y="801688"/>
            <a:ext cx="2835275" cy="40100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55650" y="5080000"/>
            <a:ext cx="6045200" cy="481171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10156825"/>
            <a:ext cx="3275013" cy="53498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279900" y="10156825"/>
            <a:ext cx="3275013" cy="53498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1E893AF2-EE51-4CFF-9E76-449C8CE468A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023" y="3314954"/>
            <a:ext cx="6426262" cy="2245613"/>
          </a:xfrm>
          <a:prstGeom prst="rect">
            <a:avLst/>
          </a:prstGeom>
        </p:spPr>
        <p:txBody>
          <a:bodyPr>
            <a:noAutofit/>
          </a:bodyPr>
          <a:lstStyle/>
          <a:p>
            <a:endParaRPr/>
          </a:p>
        </p:txBody>
      </p:sp>
      <p:sp>
        <p:nvSpPr>
          <p:cNvPr id="3" name="Holder 3"/>
          <p:cNvSpPr>
            <a:spLocks noGrp="1"/>
          </p:cNvSpPr>
          <p:nvPr>
            <p:ph type="subTitle" idx="4"/>
          </p:nvPr>
        </p:nvSpPr>
        <p:spPr>
          <a:xfrm>
            <a:off x="1134046" y="5988304"/>
            <a:ext cx="5292216" cy="2673350"/>
          </a:xfrm>
          <a:prstGeom prst="rect">
            <a:avLst/>
          </a:prstGeom>
        </p:spPr>
        <p:txBody>
          <a:bodyPr>
            <a:noAutofit/>
          </a:body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3817F79A-6A0A-4685-8E1C-8F96A5F27A4C}" type="datetimeFigureOut">
              <a:rPr lang="en-US"/>
              <a:pPr>
                <a:defRPr/>
              </a:pPr>
              <a:t>2/21/2014</a:t>
            </a:fld>
            <a:endParaRPr lang="en-US"/>
          </a:p>
        </p:txBody>
      </p:sp>
      <p:sp>
        <p:nvSpPr>
          <p:cNvPr id="6" name="Holder 6"/>
          <p:cNvSpPr>
            <a:spLocks noGrp="1"/>
          </p:cNvSpPr>
          <p:nvPr>
            <p:ph type="sldNum" sz="quarter" idx="12"/>
          </p:nvPr>
        </p:nvSpPr>
        <p:spPr/>
        <p:txBody>
          <a:bodyPr/>
          <a:lstStyle>
            <a:lvl1pPr>
              <a:defRPr/>
            </a:lvl1pPr>
          </a:lstStyle>
          <a:p>
            <a:pPr>
              <a:defRPr/>
            </a:pPr>
            <a:fld id="{45972552-FCB6-4D92-BC63-7AC55F2C0898}"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3"/>
          <p:cNvSpPr>
            <a:spLocks noGrp="1"/>
          </p:cNvSpPr>
          <p:nvPr>
            <p:ph type="body" idx="1"/>
          </p:nvPr>
        </p:nvSpPr>
        <p:spPr/>
        <p:txBody>
          <a:body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9CB45FF1-6DCB-48DC-A297-DD6E6E112BB6}" type="datetimeFigureOut">
              <a:rPr lang="en-US"/>
              <a:pPr>
                <a:defRPr/>
              </a:pPr>
              <a:t>2/21/2014</a:t>
            </a:fld>
            <a:endParaRPr lang="en-US"/>
          </a:p>
        </p:txBody>
      </p:sp>
      <p:sp>
        <p:nvSpPr>
          <p:cNvPr id="6" name="Holder 6"/>
          <p:cNvSpPr>
            <a:spLocks noGrp="1"/>
          </p:cNvSpPr>
          <p:nvPr>
            <p:ph type="sldNum" sz="quarter" idx="12"/>
          </p:nvPr>
        </p:nvSpPr>
        <p:spPr/>
        <p:txBody>
          <a:bodyPr/>
          <a:lstStyle>
            <a:lvl1pPr>
              <a:defRPr/>
            </a:lvl1pPr>
          </a:lstStyle>
          <a:p>
            <a:pPr>
              <a:defRPr/>
            </a:pPr>
            <a:fld id="{BD152FF2-1395-4F6A-99BE-3CE54A51A488}"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3"/>
          <p:cNvSpPr>
            <a:spLocks noGrp="1"/>
          </p:cNvSpPr>
          <p:nvPr>
            <p:ph sz="half" idx="2"/>
          </p:nvPr>
        </p:nvSpPr>
        <p:spPr>
          <a:xfrm>
            <a:off x="378015" y="2459482"/>
            <a:ext cx="3288734" cy="7057644"/>
          </a:xfrm>
          <a:prstGeom prst="rect">
            <a:avLst/>
          </a:prstGeom>
        </p:spPr>
        <p:txBody>
          <a:bodyPr>
            <a:noAutofit/>
          </a:bodyPr>
          <a:lstStyle/>
          <a:p>
            <a:endParaRPr/>
          </a:p>
        </p:txBody>
      </p:sp>
      <p:sp>
        <p:nvSpPr>
          <p:cNvPr id="4" name="Holder 4"/>
          <p:cNvSpPr>
            <a:spLocks noGrp="1"/>
          </p:cNvSpPr>
          <p:nvPr>
            <p:ph sz="half" idx="3"/>
          </p:nvPr>
        </p:nvSpPr>
        <p:spPr>
          <a:xfrm>
            <a:off x="3893559" y="2459482"/>
            <a:ext cx="3288734" cy="7057644"/>
          </a:xfrm>
          <a:prstGeom prst="rect">
            <a:avLst/>
          </a:prstGeom>
        </p:spPr>
        <p:txBody>
          <a:bodyPr>
            <a:noAutofit/>
          </a:body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8C419A65-CB58-47B3-909D-6584EFAEF01B}" type="datetimeFigureOut">
              <a:rPr lang="en-US"/>
              <a:pPr>
                <a:defRPr/>
              </a:pPr>
              <a:t>2/21/2014</a:t>
            </a:fld>
            <a:endParaRPr lang="en-US"/>
          </a:p>
        </p:txBody>
      </p:sp>
      <p:sp>
        <p:nvSpPr>
          <p:cNvPr id="7" name="Holder 6"/>
          <p:cNvSpPr>
            <a:spLocks noGrp="1"/>
          </p:cNvSpPr>
          <p:nvPr>
            <p:ph type="sldNum" sz="quarter" idx="12"/>
          </p:nvPr>
        </p:nvSpPr>
        <p:spPr/>
        <p:txBody>
          <a:bodyPr/>
          <a:lstStyle>
            <a:lvl1pPr>
              <a:defRPr/>
            </a:lvl1pPr>
          </a:lstStyle>
          <a:p>
            <a:pPr>
              <a:defRPr/>
            </a:pPr>
            <a:fld id="{56EF354F-2F1F-4C5B-AE06-9864906D85DF}"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2779B3E0-4C91-48B7-AB5B-2CAF4A8CDD8C}" type="datetimeFigureOut">
              <a:rPr lang="en-US"/>
              <a:pPr>
                <a:defRPr/>
              </a:pPr>
              <a:t>2/21/2014</a:t>
            </a:fld>
            <a:endParaRPr lang="en-US"/>
          </a:p>
        </p:txBody>
      </p:sp>
      <p:sp>
        <p:nvSpPr>
          <p:cNvPr id="5" name="Holder 6"/>
          <p:cNvSpPr>
            <a:spLocks noGrp="1"/>
          </p:cNvSpPr>
          <p:nvPr>
            <p:ph type="sldNum" sz="quarter" idx="12"/>
          </p:nvPr>
        </p:nvSpPr>
        <p:spPr/>
        <p:txBody>
          <a:bodyPr/>
          <a:lstStyle>
            <a:lvl1pPr>
              <a:defRPr/>
            </a:lvl1pPr>
          </a:lstStyle>
          <a:p>
            <a:pPr>
              <a:defRPr/>
            </a:pPr>
            <a:fld id="{74F70AE2-49E7-40FC-88C8-363AF8B0C854}"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p>
        </p:txBody>
      </p:sp>
      <p:sp>
        <p:nvSpPr>
          <p:cNvPr id="3" name="Holder 5"/>
          <p:cNvSpPr>
            <a:spLocks noGrp="1"/>
          </p:cNvSpPr>
          <p:nvPr>
            <p:ph type="dt" sz="half" idx="11"/>
          </p:nvPr>
        </p:nvSpPr>
        <p:spPr/>
        <p:txBody>
          <a:bodyPr/>
          <a:lstStyle>
            <a:lvl1pPr>
              <a:defRPr/>
            </a:lvl1pPr>
          </a:lstStyle>
          <a:p>
            <a:pPr>
              <a:defRPr/>
            </a:pPr>
            <a:fld id="{FFA74E4D-9DF6-4BD9-90AE-F81BB371D09C}" type="datetimeFigureOut">
              <a:rPr lang="en-US"/>
              <a:pPr>
                <a:defRPr/>
              </a:pPr>
              <a:t>2/21/2014</a:t>
            </a:fld>
            <a:endParaRPr lang="en-US"/>
          </a:p>
        </p:txBody>
      </p:sp>
      <p:sp>
        <p:nvSpPr>
          <p:cNvPr id="4" name="Holder 6"/>
          <p:cNvSpPr>
            <a:spLocks noGrp="1"/>
          </p:cNvSpPr>
          <p:nvPr>
            <p:ph type="sldNum" sz="quarter" idx="12"/>
          </p:nvPr>
        </p:nvSpPr>
        <p:spPr/>
        <p:txBody>
          <a:bodyPr/>
          <a:lstStyle>
            <a:lvl1pPr>
              <a:defRPr/>
            </a:lvl1pPr>
          </a:lstStyle>
          <a:p>
            <a:pPr>
              <a:defRPr/>
            </a:pPr>
            <a:fld id="{3A879F94-E488-422D-A8F6-2C8DEA6A572E}"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k object 16"/>
          <p:cNvSpPr>
            <a:spLocks/>
          </p:cNvSpPr>
          <p:nvPr/>
        </p:nvSpPr>
        <p:spPr bwMode="auto">
          <a:xfrm>
            <a:off x="0" y="720725"/>
            <a:ext cx="7559675" cy="827088"/>
          </a:xfrm>
          <a:custGeom>
            <a:avLst/>
            <a:gdLst/>
            <a:ahLst/>
            <a:cxnLst>
              <a:cxn ang="0">
                <a:pos x="0" y="0"/>
              </a:cxn>
              <a:cxn ang="0">
                <a:pos x="0" y="828001"/>
              </a:cxn>
              <a:cxn ang="0">
                <a:pos x="7560005" y="828001"/>
              </a:cxn>
              <a:cxn ang="0">
                <a:pos x="7560005" y="0"/>
              </a:cxn>
              <a:cxn ang="0">
                <a:pos x="0" y="0"/>
              </a:cxn>
            </a:cxnLst>
            <a:rect l="0" t="0" r="r" b="b"/>
            <a:pathLst>
              <a:path w="7560005" h="828001">
                <a:moveTo>
                  <a:pt x="0" y="0"/>
                </a:moveTo>
                <a:lnTo>
                  <a:pt x="0" y="828001"/>
                </a:lnTo>
                <a:lnTo>
                  <a:pt x="7560005" y="828001"/>
                </a:lnTo>
                <a:lnTo>
                  <a:pt x="7560005" y="0"/>
                </a:lnTo>
                <a:lnTo>
                  <a:pt x="0" y="0"/>
                </a:lnTo>
                <a:close/>
              </a:path>
            </a:pathLst>
          </a:custGeom>
          <a:solidFill>
            <a:srgbClr val="DC7925"/>
          </a:solidFill>
          <a:ln w="9525">
            <a:noFill/>
            <a:round/>
            <a:headEnd/>
            <a:tailEnd/>
          </a:ln>
        </p:spPr>
        <p:txBody>
          <a:bodyPr lIns="0" tIns="0" rIns="0" bIns="0"/>
          <a:lstStyle/>
          <a:p>
            <a:pPr>
              <a:defRPr/>
            </a:pPr>
            <a:endParaRPr lang="zh-TW" altLang="en-US"/>
          </a:p>
        </p:txBody>
      </p:sp>
      <p:sp>
        <p:nvSpPr>
          <p:cNvPr id="1027" name="bk object 17"/>
          <p:cNvSpPr>
            <a:spLocks/>
          </p:cNvSpPr>
          <p:nvPr/>
        </p:nvSpPr>
        <p:spPr bwMode="auto">
          <a:xfrm>
            <a:off x="0" y="0"/>
            <a:ext cx="7559675" cy="720725"/>
          </a:xfrm>
          <a:custGeom>
            <a:avLst/>
            <a:gdLst/>
            <a:ahLst/>
            <a:cxnLst>
              <a:cxn ang="0">
                <a:pos x="0" y="720001"/>
              </a:cxn>
              <a:cxn ang="0">
                <a:pos x="7560005" y="720001"/>
              </a:cxn>
              <a:cxn ang="0">
                <a:pos x="7560005" y="0"/>
              </a:cxn>
              <a:cxn ang="0">
                <a:pos x="0" y="0"/>
              </a:cxn>
              <a:cxn ang="0">
                <a:pos x="0" y="720001"/>
              </a:cxn>
            </a:cxnLst>
            <a:rect l="0" t="0" r="r" b="b"/>
            <a:pathLst>
              <a:path w="7560005" h="720001">
                <a:moveTo>
                  <a:pt x="0" y="720001"/>
                </a:moveTo>
                <a:lnTo>
                  <a:pt x="7560005" y="720001"/>
                </a:lnTo>
                <a:lnTo>
                  <a:pt x="7560005" y="0"/>
                </a:lnTo>
                <a:lnTo>
                  <a:pt x="0" y="0"/>
                </a:lnTo>
                <a:lnTo>
                  <a:pt x="0" y="720001"/>
                </a:lnTo>
                <a:close/>
              </a:path>
            </a:pathLst>
          </a:custGeom>
          <a:solidFill>
            <a:srgbClr val="DC7925"/>
          </a:solidFill>
          <a:ln w="9525">
            <a:noFill/>
            <a:round/>
            <a:headEnd/>
            <a:tailEnd/>
          </a:ln>
        </p:spPr>
        <p:txBody>
          <a:bodyPr lIns="0" tIns="0" rIns="0" bIns="0"/>
          <a:lstStyle/>
          <a:p>
            <a:pPr>
              <a:defRPr/>
            </a:pPr>
            <a:endParaRPr lang="zh-TW" altLang="en-US"/>
          </a:p>
        </p:txBody>
      </p:sp>
      <p:sp>
        <p:nvSpPr>
          <p:cNvPr id="1028" name="bk object 18"/>
          <p:cNvSpPr>
            <a:spLocks/>
          </p:cNvSpPr>
          <p:nvPr/>
        </p:nvSpPr>
        <p:spPr bwMode="auto">
          <a:xfrm>
            <a:off x="106363"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29" name="bk object 19"/>
          <p:cNvSpPr>
            <a:spLocks/>
          </p:cNvSpPr>
          <p:nvPr/>
        </p:nvSpPr>
        <p:spPr bwMode="auto">
          <a:xfrm>
            <a:off x="214313"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0" name="bk object 20"/>
          <p:cNvSpPr>
            <a:spLocks/>
          </p:cNvSpPr>
          <p:nvPr/>
        </p:nvSpPr>
        <p:spPr bwMode="auto">
          <a:xfrm>
            <a:off x="322263"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1" name="bk object 21"/>
          <p:cNvSpPr>
            <a:spLocks/>
          </p:cNvSpPr>
          <p:nvPr/>
        </p:nvSpPr>
        <p:spPr bwMode="auto">
          <a:xfrm>
            <a:off x="430213"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2" name="bk object 22"/>
          <p:cNvSpPr>
            <a:spLocks/>
          </p:cNvSpPr>
          <p:nvPr/>
        </p:nvSpPr>
        <p:spPr bwMode="auto">
          <a:xfrm>
            <a:off x="5397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3" name="bk object 23"/>
          <p:cNvSpPr>
            <a:spLocks/>
          </p:cNvSpPr>
          <p:nvPr/>
        </p:nvSpPr>
        <p:spPr bwMode="auto">
          <a:xfrm>
            <a:off x="6477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4" name="bk object 24"/>
          <p:cNvSpPr>
            <a:spLocks/>
          </p:cNvSpPr>
          <p:nvPr/>
        </p:nvSpPr>
        <p:spPr bwMode="auto">
          <a:xfrm>
            <a:off x="7556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5" name="bk object 25"/>
          <p:cNvSpPr>
            <a:spLocks/>
          </p:cNvSpPr>
          <p:nvPr/>
        </p:nvSpPr>
        <p:spPr bwMode="auto">
          <a:xfrm>
            <a:off x="8636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6" name="bk object 26"/>
          <p:cNvSpPr>
            <a:spLocks/>
          </p:cNvSpPr>
          <p:nvPr/>
        </p:nvSpPr>
        <p:spPr bwMode="auto">
          <a:xfrm>
            <a:off x="9715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7" name="bk object 27"/>
          <p:cNvSpPr>
            <a:spLocks/>
          </p:cNvSpPr>
          <p:nvPr/>
        </p:nvSpPr>
        <p:spPr bwMode="auto">
          <a:xfrm>
            <a:off x="10795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8" name="bk object 28"/>
          <p:cNvSpPr>
            <a:spLocks/>
          </p:cNvSpPr>
          <p:nvPr/>
        </p:nvSpPr>
        <p:spPr bwMode="auto">
          <a:xfrm>
            <a:off x="11874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39" name="bk object 29"/>
          <p:cNvSpPr>
            <a:spLocks/>
          </p:cNvSpPr>
          <p:nvPr/>
        </p:nvSpPr>
        <p:spPr bwMode="auto">
          <a:xfrm>
            <a:off x="12954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0" name="bk object 30"/>
          <p:cNvSpPr>
            <a:spLocks/>
          </p:cNvSpPr>
          <p:nvPr/>
        </p:nvSpPr>
        <p:spPr bwMode="auto">
          <a:xfrm>
            <a:off x="14033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1" name="bk object 31"/>
          <p:cNvSpPr>
            <a:spLocks/>
          </p:cNvSpPr>
          <p:nvPr/>
        </p:nvSpPr>
        <p:spPr bwMode="auto">
          <a:xfrm>
            <a:off x="15113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2" name="bk object 32"/>
          <p:cNvSpPr>
            <a:spLocks/>
          </p:cNvSpPr>
          <p:nvPr/>
        </p:nvSpPr>
        <p:spPr bwMode="auto">
          <a:xfrm>
            <a:off x="16192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3" name="bk object 33"/>
          <p:cNvSpPr>
            <a:spLocks/>
          </p:cNvSpPr>
          <p:nvPr/>
        </p:nvSpPr>
        <p:spPr bwMode="auto">
          <a:xfrm>
            <a:off x="17272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4" name="bk object 34"/>
          <p:cNvSpPr>
            <a:spLocks/>
          </p:cNvSpPr>
          <p:nvPr/>
        </p:nvSpPr>
        <p:spPr bwMode="auto">
          <a:xfrm>
            <a:off x="18351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5" name="bk object 35"/>
          <p:cNvSpPr>
            <a:spLocks/>
          </p:cNvSpPr>
          <p:nvPr/>
        </p:nvSpPr>
        <p:spPr bwMode="auto">
          <a:xfrm>
            <a:off x="19431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6" name="bk object 36"/>
          <p:cNvSpPr>
            <a:spLocks/>
          </p:cNvSpPr>
          <p:nvPr/>
        </p:nvSpPr>
        <p:spPr bwMode="auto">
          <a:xfrm>
            <a:off x="20510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7" name="bk object 37"/>
          <p:cNvSpPr>
            <a:spLocks/>
          </p:cNvSpPr>
          <p:nvPr/>
        </p:nvSpPr>
        <p:spPr bwMode="auto">
          <a:xfrm>
            <a:off x="21590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8" name="bk object 38"/>
          <p:cNvSpPr>
            <a:spLocks/>
          </p:cNvSpPr>
          <p:nvPr/>
        </p:nvSpPr>
        <p:spPr bwMode="auto">
          <a:xfrm>
            <a:off x="22669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49" name="bk object 39"/>
          <p:cNvSpPr>
            <a:spLocks/>
          </p:cNvSpPr>
          <p:nvPr/>
        </p:nvSpPr>
        <p:spPr bwMode="auto">
          <a:xfrm>
            <a:off x="23749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0" name="bk object 40"/>
          <p:cNvSpPr>
            <a:spLocks/>
          </p:cNvSpPr>
          <p:nvPr/>
        </p:nvSpPr>
        <p:spPr bwMode="auto">
          <a:xfrm>
            <a:off x="24828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1" name="bk object 41"/>
          <p:cNvSpPr>
            <a:spLocks/>
          </p:cNvSpPr>
          <p:nvPr/>
        </p:nvSpPr>
        <p:spPr bwMode="auto">
          <a:xfrm>
            <a:off x="25908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2" name="bk object 42"/>
          <p:cNvSpPr>
            <a:spLocks/>
          </p:cNvSpPr>
          <p:nvPr/>
        </p:nvSpPr>
        <p:spPr bwMode="auto">
          <a:xfrm>
            <a:off x="26987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3" name="bk object 43"/>
          <p:cNvSpPr>
            <a:spLocks/>
          </p:cNvSpPr>
          <p:nvPr/>
        </p:nvSpPr>
        <p:spPr bwMode="auto">
          <a:xfrm>
            <a:off x="28067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4" name="bk object 44"/>
          <p:cNvSpPr>
            <a:spLocks/>
          </p:cNvSpPr>
          <p:nvPr/>
        </p:nvSpPr>
        <p:spPr bwMode="auto">
          <a:xfrm>
            <a:off x="29146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5" name="bk object 45"/>
          <p:cNvSpPr>
            <a:spLocks/>
          </p:cNvSpPr>
          <p:nvPr/>
        </p:nvSpPr>
        <p:spPr bwMode="auto">
          <a:xfrm>
            <a:off x="30226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6" name="bk object 46"/>
          <p:cNvSpPr>
            <a:spLocks/>
          </p:cNvSpPr>
          <p:nvPr/>
        </p:nvSpPr>
        <p:spPr bwMode="auto">
          <a:xfrm>
            <a:off x="31305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7" name="bk object 47"/>
          <p:cNvSpPr>
            <a:spLocks/>
          </p:cNvSpPr>
          <p:nvPr/>
        </p:nvSpPr>
        <p:spPr bwMode="auto">
          <a:xfrm>
            <a:off x="32385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8" name="bk object 48"/>
          <p:cNvSpPr>
            <a:spLocks/>
          </p:cNvSpPr>
          <p:nvPr/>
        </p:nvSpPr>
        <p:spPr bwMode="auto">
          <a:xfrm>
            <a:off x="33464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59" name="bk object 49"/>
          <p:cNvSpPr>
            <a:spLocks/>
          </p:cNvSpPr>
          <p:nvPr/>
        </p:nvSpPr>
        <p:spPr bwMode="auto">
          <a:xfrm>
            <a:off x="34544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0" name="bk object 50"/>
          <p:cNvSpPr>
            <a:spLocks/>
          </p:cNvSpPr>
          <p:nvPr/>
        </p:nvSpPr>
        <p:spPr bwMode="auto">
          <a:xfrm>
            <a:off x="35623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1" name="bk object 51"/>
          <p:cNvSpPr>
            <a:spLocks/>
          </p:cNvSpPr>
          <p:nvPr/>
        </p:nvSpPr>
        <p:spPr bwMode="auto">
          <a:xfrm>
            <a:off x="367030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2" name="bk object 52"/>
          <p:cNvSpPr>
            <a:spLocks/>
          </p:cNvSpPr>
          <p:nvPr/>
        </p:nvSpPr>
        <p:spPr bwMode="auto">
          <a:xfrm>
            <a:off x="3778250"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3" name="bk object 53"/>
          <p:cNvSpPr>
            <a:spLocks/>
          </p:cNvSpPr>
          <p:nvPr/>
        </p:nvSpPr>
        <p:spPr bwMode="auto">
          <a:xfrm>
            <a:off x="38877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4" name="bk object 54"/>
          <p:cNvSpPr>
            <a:spLocks/>
          </p:cNvSpPr>
          <p:nvPr/>
        </p:nvSpPr>
        <p:spPr bwMode="auto">
          <a:xfrm>
            <a:off x="39957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5" name="bk object 55"/>
          <p:cNvSpPr>
            <a:spLocks/>
          </p:cNvSpPr>
          <p:nvPr/>
        </p:nvSpPr>
        <p:spPr bwMode="auto">
          <a:xfrm>
            <a:off x="41036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6" name="bk object 56"/>
          <p:cNvSpPr>
            <a:spLocks/>
          </p:cNvSpPr>
          <p:nvPr/>
        </p:nvSpPr>
        <p:spPr bwMode="auto">
          <a:xfrm>
            <a:off x="42116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7" name="bk object 57"/>
          <p:cNvSpPr>
            <a:spLocks/>
          </p:cNvSpPr>
          <p:nvPr/>
        </p:nvSpPr>
        <p:spPr bwMode="auto">
          <a:xfrm>
            <a:off x="43195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8" name="bk object 58"/>
          <p:cNvSpPr>
            <a:spLocks/>
          </p:cNvSpPr>
          <p:nvPr/>
        </p:nvSpPr>
        <p:spPr bwMode="auto">
          <a:xfrm>
            <a:off x="44275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69" name="bk object 59"/>
          <p:cNvSpPr>
            <a:spLocks/>
          </p:cNvSpPr>
          <p:nvPr/>
        </p:nvSpPr>
        <p:spPr bwMode="auto">
          <a:xfrm>
            <a:off x="45354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0" name="bk object 60"/>
          <p:cNvSpPr>
            <a:spLocks/>
          </p:cNvSpPr>
          <p:nvPr/>
        </p:nvSpPr>
        <p:spPr bwMode="auto">
          <a:xfrm>
            <a:off x="46434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1" name="bk object 61"/>
          <p:cNvSpPr>
            <a:spLocks/>
          </p:cNvSpPr>
          <p:nvPr/>
        </p:nvSpPr>
        <p:spPr bwMode="auto">
          <a:xfrm>
            <a:off x="47513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2" name="bk object 62"/>
          <p:cNvSpPr>
            <a:spLocks/>
          </p:cNvSpPr>
          <p:nvPr/>
        </p:nvSpPr>
        <p:spPr bwMode="auto">
          <a:xfrm>
            <a:off x="48593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3" name="bk object 63"/>
          <p:cNvSpPr>
            <a:spLocks/>
          </p:cNvSpPr>
          <p:nvPr/>
        </p:nvSpPr>
        <p:spPr bwMode="auto">
          <a:xfrm>
            <a:off x="49672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4" name="bk object 64"/>
          <p:cNvSpPr>
            <a:spLocks/>
          </p:cNvSpPr>
          <p:nvPr/>
        </p:nvSpPr>
        <p:spPr bwMode="auto">
          <a:xfrm>
            <a:off x="50752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5" name="bk object 65"/>
          <p:cNvSpPr>
            <a:spLocks/>
          </p:cNvSpPr>
          <p:nvPr/>
        </p:nvSpPr>
        <p:spPr bwMode="auto">
          <a:xfrm>
            <a:off x="51831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6" name="bk object 66"/>
          <p:cNvSpPr>
            <a:spLocks/>
          </p:cNvSpPr>
          <p:nvPr/>
        </p:nvSpPr>
        <p:spPr bwMode="auto">
          <a:xfrm>
            <a:off x="52911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7" name="bk object 67"/>
          <p:cNvSpPr>
            <a:spLocks/>
          </p:cNvSpPr>
          <p:nvPr/>
        </p:nvSpPr>
        <p:spPr bwMode="auto">
          <a:xfrm>
            <a:off x="53990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8" name="bk object 68"/>
          <p:cNvSpPr>
            <a:spLocks/>
          </p:cNvSpPr>
          <p:nvPr/>
        </p:nvSpPr>
        <p:spPr bwMode="auto">
          <a:xfrm>
            <a:off x="55070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79" name="bk object 69"/>
          <p:cNvSpPr>
            <a:spLocks/>
          </p:cNvSpPr>
          <p:nvPr/>
        </p:nvSpPr>
        <p:spPr bwMode="auto">
          <a:xfrm>
            <a:off x="56149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0" name="bk object 70"/>
          <p:cNvSpPr>
            <a:spLocks/>
          </p:cNvSpPr>
          <p:nvPr/>
        </p:nvSpPr>
        <p:spPr bwMode="auto">
          <a:xfrm>
            <a:off x="57229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1" name="bk object 71"/>
          <p:cNvSpPr>
            <a:spLocks/>
          </p:cNvSpPr>
          <p:nvPr/>
        </p:nvSpPr>
        <p:spPr bwMode="auto">
          <a:xfrm>
            <a:off x="58308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2" name="bk object 72"/>
          <p:cNvSpPr>
            <a:spLocks/>
          </p:cNvSpPr>
          <p:nvPr/>
        </p:nvSpPr>
        <p:spPr bwMode="auto">
          <a:xfrm>
            <a:off x="59388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3" name="bk object 73"/>
          <p:cNvSpPr>
            <a:spLocks/>
          </p:cNvSpPr>
          <p:nvPr/>
        </p:nvSpPr>
        <p:spPr bwMode="auto">
          <a:xfrm>
            <a:off x="60467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4" name="bk object 74"/>
          <p:cNvSpPr>
            <a:spLocks/>
          </p:cNvSpPr>
          <p:nvPr/>
        </p:nvSpPr>
        <p:spPr bwMode="auto">
          <a:xfrm>
            <a:off x="61547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5" name="bk object 75"/>
          <p:cNvSpPr>
            <a:spLocks/>
          </p:cNvSpPr>
          <p:nvPr/>
        </p:nvSpPr>
        <p:spPr bwMode="auto">
          <a:xfrm>
            <a:off x="62626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6" name="bk object 76"/>
          <p:cNvSpPr>
            <a:spLocks/>
          </p:cNvSpPr>
          <p:nvPr/>
        </p:nvSpPr>
        <p:spPr bwMode="auto">
          <a:xfrm>
            <a:off x="63706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7" name="bk object 77"/>
          <p:cNvSpPr>
            <a:spLocks/>
          </p:cNvSpPr>
          <p:nvPr/>
        </p:nvSpPr>
        <p:spPr bwMode="auto">
          <a:xfrm>
            <a:off x="64785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8" name="bk object 78"/>
          <p:cNvSpPr>
            <a:spLocks/>
          </p:cNvSpPr>
          <p:nvPr/>
        </p:nvSpPr>
        <p:spPr bwMode="auto">
          <a:xfrm>
            <a:off x="65865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89" name="bk object 79"/>
          <p:cNvSpPr>
            <a:spLocks/>
          </p:cNvSpPr>
          <p:nvPr/>
        </p:nvSpPr>
        <p:spPr bwMode="auto">
          <a:xfrm>
            <a:off x="66944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0" name="bk object 80"/>
          <p:cNvSpPr>
            <a:spLocks/>
          </p:cNvSpPr>
          <p:nvPr/>
        </p:nvSpPr>
        <p:spPr bwMode="auto">
          <a:xfrm>
            <a:off x="68024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1" name="bk object 81"/>
          <p:cNvSpPr>
            <a:spLocks/>
          </p:cNvSpPr>
          <p:nvPr/>
        </p:nvSpPr>
        <p:spPr bwMode="auto">
          <a:xfrm>
            <a:off x="69103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2" name="bk object 82"/>
          <p:cNvSpPr>
            <a:spLocks/>
          </p:cNvSpPr>
          <p:nvPr/>
        </p:nvSpPr>
        <p:spPr bwMode="auto">
          <a:xfrm>
            <a:off x="70183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3" name="bk object 83"/>
          <p:cNvSpPr>
            <a:spLocks/>
          </p:cNvSpPr>
          <p:nvPr/>
        </p:nvSpPr>
        <p:spPr bwMode="auto">
          <a:xfrm>
            <a:off x="712628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4" name="bk object 84"/>
          <p:cNvSpPr>
            <a:spLocks/>
          </p:cNvSpPr>
          <p:nvPr/>
        </p:nvSpPr>
        <p:spPr bwMode="auto">
          <a:xfrm>
            <a:off x="7234238"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5" name="bk object 85"/>
          <p:cNvSpPr>
            <a:spLocks/>
          </p:cNvSpPr>
          <p:nvPr/>
        </p:nvSpPr>
        <p:spPr bwMode="auto">
          <a:xfrm>
            <a:off x="7343775"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6" name="bk object 86"/>
          <p:cNvSpPr>
            <a:spLocks/>
          </p:cNvSpPr>
          <p:nvPr/>
        </p:nvSpPr>
        <p:spPr bwMode="auto">
          <a:xfrm>
            <a:off x="7451725" y="0"/>
            <a:ext cx="0" cy="107950"/>
          </a:xfrm>
          <a:custGeom>
            <a:avLst/>
            <a:gdLst/>
            <a:ahLst/>
            <a:cxnLst>
              <a:cxn ang="0">
                <a:pos x="0" y="107499"/>
              </a:cxn>
              <a:cxn ang="0">
                <a:pos x="0" y="0"/>
              </a:cxn>
            </a:cxnLst>
            <a:rect l="0" t="0" r="r" b="b"/>
            <a:pathLst>
              <a:path h="107499">
                <a:moveTo>
                  <a:pt x="0" y="107499"/>
                </a:moveTo>
                <a:lnTo>
                  <a:pt x="0" y="0"/>
                </a:lnTo>
              </a:path>
            </a:pathLst>
          </a:custGeom>
          <a:noFill/>
          <a:ln w="4445">
            <a:solidFill>
              <a:srgbClr val="FFFFFF"/>
            </a:solidFill>
            <a:round/>
            <a:headEnd/>
            <a:tailEnd/>
          </a:ln>
        </p:spPr>
        <p:txBody>
          <a:bodyPr lIns="0" tIns="0" rIns="0" bIns="0"/>
          <a:lstStyle/>
          <a:p>
            <a:pPr>
              <a:defRPr/>
            </a:pPr>
            <a:endParaRPr lang="zh-TW" altLang="en-US"/>
          </a:p>
        </p:txBody>
      </p:sp>
      <p:sp>
        <p:nvSpPr>
          <p:cNvPr id="1097" name="bk object 87"/>
          <p:cNvSpPr>
            <a:spLocks/>
          </p:cNvSpPr>
          <p:nvPr/>
        </p:nvSpPr>
        <p:spPr bwMode="auto">
          <a:xfrm>
            <a:off x="0" y="106363"/>
            <a:ext cx="7559675" cy="0"/>
          </a:xfrm>
          <a:custGeom>
            <a:avLst/>
            <a:gdLst/>
            <a:ahLst/>
            <a:cxnLst>
              <a:cxn ang="0">
                <a:pos x="0" y="0"/>
              </a:cxn>
              <a:cxn ang="0">
                <a:pos x="7560005" y="0"/>
              </a:cxn>
            </a:cxnLst>
            <a:rect l="0" t="0" r="r" b="b"/>
            <a:pathLst>
              <a:path w="7560005">
                <a:moveTo>
                  <a:pt x="0" y="0"/>
                </a:moveTo>
                <a:lnTo>
                  <a:pt x="7560005" y="0"/>
                </a:lnTo>
              </a:path>
            </a:pathLst>
          </a:custGeom>
          <a:noFill/>
          <a:ln w="4445">
            <a:solidFill>
              <a:srgbClr val="FFFFFF"/>
            </a:solidFill>
            <a:round/>
            <a:headEnd/>
            <a:tailEnd/>
          </a:ln>
        </p:spPr>
        <p:txBody>
          <a:bodyPr lIns="0" tIns="0" rIns="0" bIns="0"/>
          <a:lstStyle/>
          <a:p>
            <a:pPr>
              <a:defRPr/>
            </a:pPr>
            <a:endParaRPr lang="zh-TW" altLang="en-US"/>
          </a:p>
        </p:txBody>
      </p:sp>
      <p:sp>
        <p:nvSpPr>
          <p:cNvPr id="1098" name="bk object 88"/>
          <p:cNvSpPr>
            <a:spLocks/>
          </p:cNvSpPr>
          <p:nvPr/>
        </p:nvSpPr>
        <p:spPr bwMode="auto">
          <a:xfrm>
            <a:off x="503238" y="8567738"/>
            <a:ext cx="6553200" cy="0"/>
          </a:xfrm>
          <a:custGeom>
            <a:avLst/>
            <a:gdLst/>
            <a:ahLst/>
            <a:cxnLst>
              <a:cxn ang="0">
                <a:pos x="0" y="0"/>
              </a:cxn>
              <a:cxn ang="0">
                <a:pos x="6552006" y="0"/>
              </a:cxn>
            </a:cxnLst>
            <a:rect l="0" t="0" r="r" b="b"/>
            <a:pathLst>
              <a:path w="6552006">
                <a:moveTo>
                  <a:pt x="0" y="0"/>
                </a:moveTo>
                <a:lnTo>
                  <a:pt x="6552006" y="0"/>
                </a:lnTo>
              </a:path>
            </a:pathLst>
          </a:custGeom>
          <a:noFill/>
          <a:ln w="3175">
            <a:solidFill>
              <a:srgbClr val="231F20"/>
            </a:solidFill>
            <a:round/>
            <a:headEnd/>
            <a:tailEnd/>
          </a:ln>
        </p:spPr>
        <p:txBody>
          <a:bodyPr lIns="0" tIns="0" rIns="0" bIns="0"/>
          <a:lstStyle/>
          <a:p>
            <a:pPr>
              <a:defRPr/>
            </a:pPr>
            <a:endParaRPr lang="zh-TW" altLang="en-US"/>
          </a:p>
        </p:txBody>
      </p:sp>
      <p:sp>
        <p:nvSpPr>
          <p:cNvPr id="1099" name="bk object 89"/>
          <p:cNvSpPr>
            <a:spLocks/>
          </p:cNvSpPr>
          <p:nvPr/>
        </p:nvSpPr>
        <p:spPr bwMode="auto">
          <a:xfrm>
            <a:off x="3779838" y="1639888"/>
            <a:ext cx="0" cy="6929437"/>
          </a:xfrm>
          <a:custGeom>
            <a:avLst/>
            <a:gdLst/>
            <a:ahLst/>
            <a:cxnLst>
              <a:cxn ang="0">
                <a:pos x="0" y="0"/>
              </a:cxn>
              <a:cxn ang="0">
                <a:pos x="0" y="6929818"/>
              </a:cxn>
            </a:cxnLst>
            <a:rect l="0" t="0" r="r" b="b"/>
            <a:pathLst>
              <a:path h="6929818">
                <a:moveTo>
                  <a:pt x="0" y="0"/>
                </a:moveTo>
                <a:lnTo>
                  <a:pt x="0" y="6929818"/>
                </a:lnTo>
              </a:path>
            </a:pathLst>
          </a:custGeom>
          <a:noFill/>
          <a:ln w="3175">
            <a:solidFill>
              <a:srgbClr val="231F20"/>
            </a:solidFill>
            <a:round/>
            <a:headEnd/>
            <a:tailEnd/>
          </a:ln>
        </p:spPr>
        <p:txBody>
          <a:bodyPr lIns="0" tIns="0" rIns="0" bIns="0"/>
          <a:lstStyle/>
          <a:p>
            <a:pPr>
              <a:defRPr/>
            </a:pPr>
            <a:endParaRPr lang="zh-TW" altLang="en-US"/>
          </a:p>
        </p:txBody>
      </p:sp>
      <p:sp>
        <p:nvSpPr>
          <p:cNvPr id="1100" name="bk object 90"/>
          <p:cNvSpPr>
            <a:spLocks/>
          </p:cNvSpPr>
          <p:nvPr/>
        </p:nvSpPr>
        <p:spPr bwMode="auto">
          <a:xfrm>
            <a:off x="508000" y="9283700"/>
            <a:ext cx="6551613" cy="1008063"/>
          </a:xfrm>
          <a:custGeom>
            <a:avLst/>
            <a:gdLst/>
            <a:ahLst/>
            <a:cxnLst>
              <a:cxn ang="0">
                <a:pos x="0" y="1007998"/>
              </a:cxn>
              <a:cxn ang="0">
                <a:pos x="6552006" y="1007998"/>
              </a:cxn>
              <a:cxn ang="0">
                <a:pos x="6552006" y="0"/>
              </a:cxn>
              <a:cxn ang="0">
                <a:pos x="0" y="0"/>
              </a:cxn>
              <a:cxn ang="0">
                <a:pos x="0" y="1007998"/>
              </a:cxn>
            </a:cxnLst>
            <a:rect l="0" t="0" r="r" b="b"/>
            <a:pathLst>
              <a:path w="6552006" h="1007999">
                <a:moveTo>
                  <a:pt x="0" y="1007998"/>
                </a:moveTo>
                <a:lnTo>
                  <a:pt x="6552006" y="1007998"/>
                </a:lnTo>
                <a:lnTo>
                  <a:pt x="6552006" y="0"/>
                </a:lnTo>
                <a:lnTo>
                  <a:pt x="0" y="0"/>
                </a:lnTo>
                <a:lnTo>
                  <a:pt x="0" y="1007998"/>
                </a:lnTo>
                <a:close/>
              </a:path>
            </a:pathLst>
          </a:custGeom>
          <a:solidFill>
            <a:srgbClr val="CEDDEF"/>
          </a:solidFill>
          <a:ln w="9525">
            <a:noFill/>
            <a:round/>
            <a:headEnd/>
            <a:tailEnd/>
          </a:ln>
        </p:spPr>
        <p:txBody>
          <a:bodyPr lIns="0" tIns="0" rIns="0" bIns="0"/>
          <a:lstStyle/>
          <a:p>
            <a:pPr>
              <a:defRPr/>
            </a:pPr>
            <a:endParaRPr lang="zh-TW" altLang="en-US"/>
          </a:p>
        </p:txBody>
      </p:sp>
      <p:sp>
        <p:nvSpPr>
          <p:cNvPr id="1101" name="Holder 2"/>
          <p:cNvSpPr>
            <a:spLocks noGrp="1"/>
          </p:cNvSpPr>
          <p:nvPr>
            <p:ph type="title"/>
          </p:nvPr>
        </p:nvSpPr>
        <p:spPr bwMode="auto">
          <a:xfrm>
            <a:off x="377825" y="427038"/>
            <a:ext cx="6804025" cy="17113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zh-TW" altLang="zh-TW" smtClean="0"/>
          </a:p>
        </p:txBody>
      </p:sp>
      <p:sp>
        <p:nvSpPr>
          <p:cNvPr id="1102" name="Holder 3"/>
          <p:cNvSpPr>
            <a:spLocks noGrp="1"/>
          </p:cNvSpPr>
          <p:nvPr>
            <p:ph type="body" idx="1"/>
          </p:nvPr>
        </p:nvSpPr>
        <p:spPr bwMode="auto">
          <a:xfrm>
            <a:off x="377825" y="2459038"/>
            <a:ext cx="6804025" cy="7058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zh-TW" altLang="zh-TW" smtClean="0"/>
          </a:p>
        </p:txBody>
      </p:sp>
      <p:sp>
        <p:nvSpPr>
          <p:cNvPr id="4" name="Holder 4"/>
          <p:cNvSpPr>
            <a:spLocks noGrp="1"/>
          </p:cNvSpPr>
          <p:nvPr>
            <p:ph type="ftr" sz="quarter" idx="5"/>
          </p:nvPr>
        </p:nvSpPr>
        <p:spPr>
          <a:xfrm>
            <a:off x="2570163" y="9944100"/>
            <a:ext cx="2419350" cy="534988"/>
          </a:xfrm>
          <a:prstGeom prst="rect">
            <a:avLst/>
          </a:prstGeom>
        </p:spPr>
        <p:txBody>
          <a:bodyPr wrap="square" lIns="0" tIns="0" rIns="0" bIns="0">
            <a:noAutofit/>
          </a:bodyPr>
          <a:lstStyle>
            <a:lvl1pPr algn="ctr" fontAlgn="auto">
              <a:spcBef>
                <a:spcPts val="0"/>
              </a:spcBef>
              <a:spcAft>
                <a:spcPts val="0"/>
              </a:spcAft>
              <a:defRPr>
                <a:solidFill>
                  <a:schemeClr val="tx1">
                    <a:tint val="75000"/>
                  </a:schemeClr>
                </a:solidFill>
                <a:latin typeface="+mn-lt"/>
                <a:ea typeface="+mn-ea"/>
                <a:cs typeface="+mn-cs"/>
              </a:defRPr>
            </a:lvl1pPr>
          </a:lstStyle>
          <a:p>
            <a:pPr>
              <a:defRPr/>
            </a:pPr>
            <a:endParaRPr/>
          </a:p>
        </p:txBody>
      </p:sp>
      <p:sp>
        <p:nvSpPr>
          <p:cNvPr id="5" name="Holder 5"/>
          <p:cNvSpPr>
            <a:spLocks noGrp="1"/>
          </p:cNvSpPr>
          <p:nvPr>
            <p:ph type="dt" sz="half" idx="6"/>
          </p:nvPr>
        </p:nvSpPr>
        <p:spPr>
          <a:xfrm>
            <a:off x="377825" y="9944100"/>
            <a:ext cx="1738313" cy="534988"/>
          </a:xfrm>
          <a:prstGeom prst="rect">
            <a:avLst/>
          </a:prstGeom>
        </p:spPr>
        <p:txBody>
          <a:bodyPr wrap="square" lIns="0" tIns="0" rIns="0" bIns="0">
            <a:noAutofit/>
          </a:bodyPr>
          <a:lstStyle>
            <a:lvl1pPr algn="l" fontAlgn="auto">
              <a:spcBef>
                <a:spcPts val="0"/>
              </a:spcBef>
              <a:spcAft>
                <a:spcPts val="0"/>
              </a:spcAft>
              <a:defRPr>
                <a:solidFill>
                  <a:schemeClr val="tx1">
                    <a:tint val="75000"/>
                  </a:schemeClr>
                </a:solidFill>
                <a:latin typeface="+mn-lt"/>
                <a:ea typeface="+mn-ea"/>
                <a:cs typeface="+mn-cs"/>
              </a:defRPr>
            </a:lvl1pPr>
          </a:lstStyle>
          <a:p>
            <a:pPr>
              <a:defRPr/>
            </a:pPr>
            <a:fld id="{D1E04C62-2C93-4C9C-AC55-9B51622BA67D}" type="datetimeFigureOut">
              <a:rPr lang="en-US"/>
              <a:pPr>
                <a:defRPr/>
              </a:pPr>
              <a:t>2/21/2014</a:t>
            </a:fld>
            <a:endParaRPr lang="en-US"/>
          </a:p>
        </p:txBody>
      </p:sp>
      <p:sp>
        <p:nvSpPr>
          <p:cNvPr id="6" name="Holder 6"/>
          <p:cNvSpPr>
            <a:spLocks noGrp="1"/>
          </p:cNvSpPr>
          <p:nvPr>
            <p:ph type="sldNum" sz="quarter" idx="7"/>
          </p:nvPr>
        </p:nvSpPr>
        <p:spPr>
          <a:xfrm>
            <a:off x="5443538" y="9944100"/>
            <a:ext cx="1738312" cy="534988"/>
          </a:xfrm>
          <a:prstGeom prst="rect">
            <a:avLst/>
          </a:prstGeom>
        </p:spPr>
        <p:txBody>
          <a:bodyPr wrap="square" lIns="0" tIns="0" rIns="0" bIns="0">
            <a:noAutofit/>
          </a:bodyPr>
          <a:lstStyle>
            <a:lvl1pPr algn="r" fontAlgn="auto">
              <a:spcBef>
                <a:spcPts val="0"/>
              </a:spcBef>
              <a:spcAft>
                <a:spcPts val="0"/>
              </a:spcAft>
              <a:defRPr>
                <a:solidFill>
                  <a:schemeClr val="tx1">
                    <a:tint val="75000"/>
                  </a:schemeClr>
                </a:solidFill>
                <a:latin typeface="+mn-lt"/>
                <a:ea typeface="+mn-ea"/>
                <a:cs typeface="+mn-cs"/>
              </a:defRPr>
            </a:lvl1pPr>
          </a:lstStyle>
          <a:p>
            <a:pPr>
              <a:defRPr/>
            </a:pPr>
            <a:fld id="{84249DEA-B5D9-468E-8B35-18E9FC41203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0" fontAlgn="base" hangingPunct="0">
        <a:spcBef>
          <a:spcPct val="0"/>
        </a:spcBef>
        <a:spcAft>
          <a:spcPct val="0"/>
        </a:spcAft>
        <a:defRPr sz="4400">
          <a:solidFill>
            <a:schemeClr val="tx2"/>
          </a:solidFill>
          <a:latin typeface="Arial"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Arial" charset="0"/>
        </a:defRPr>
      </a:lvl6pPr>
      <a:lvl7pPr marL="2971800" indent="-228600" algn="l" rtl="0" eaLnBrk="0" fontAlgn="base" hangingPunct="0">
        <a:spcBef>
          <a:spcPct val="20000"/>
        </a:spcBef>
        <a:spcAft>
          <a:spcPct val="0"/>
        </a:spcAft>
        <a:buChar char="»"/>
        <a:defRPr sz="2000">
          <a:solidFill>
            <a:schemeClr val="tx1"/>
          </a:solidFill>
          <a:latin typeface="Arial" charset="0"/>
        </a:defRPr>
      </a:lvl7pPr>
      <a:lvl8pPr marL="3429000" indent="-228600" algn="l" rtl="0" eaLnBrk="0" fontAlgn="base" hangingPunct="0">
        <a:spcBef>
          <a:spcPct val="20000"/>
        </a:spcBef>
        <a:spcAft>
          <a:spcPct val="0"/>
        </a:spcAft>
        <a:buChar char="»"/>
        <a:defRPr sz="2000">
          <a:solidFill>
            <a:schemeClr val="tx1"/>
          </a:solidFill>
          <a:latin typeface="Arial" charset="0"/>
        </a:defRPr>
      </a:lvl8pPr>
      <a:lvl9pPr marL="3886200" indent="-228600" algn="l" rtl="0" eaLnBrk="0" fontAlgn="base" hangingPunct="0">
        <a:spcBef>
          <a:spcPct val="20000"/>
        </a:spcBef>
        <a:spcAft>
          <a:spcPct val="0"/>
        </a:spcAft>
        <a:buChar char="»"/>
        <a:defRPr sz="2000">
          <a:solidFill>
            <a:schemeClr val="tx1"/>
          </a:solidFill>
          <a:latin typeface="Arial"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hyperlink" Target="http://www.csg-worldwide.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object 57"/>
          <p:cNvSpPr>
            <a:spLocks/>
          </p:cNvSpPr>
          <p:nvPr/>
        </p:nvSpPr>
        <p:spPr bwMode="auto">
          <a:xfrm>
            <a:off x="0" y="0"/>
            <a:ext cx="7559675" cy="1368425"/>
          </a:xfrm>
          <a:custGeom>
            <a:avLst/>
            <a:gdLst>
              <a:gd name="T0" fmla="*/ 0 w 7559992"/>
              <a:gd name="T1" fmla="*/ 1368425 h 1367993"/>
              <a:gd name="T2" fmla="*/ 7559675 w 7559992"/>
              <a:gd name="T3" fmla="*/ 1368425 h 1367993"/>
              <a:gd name="T4" fmla="*/ 7559675 w 7559992"/>
              <a:gd name="T5" fmla="*/ 0 h 1367993"/>
              <a:gd name="T6" fmla="*/ 0 w 7559992"/>
              <a:gd name="T7" fmla="*/ 0 h 1367993"/>
              <a:gd name="T8" fmla="*/ 0 w 7559992"/>
              <a:gd name="T9" fmla="*/ 1368425 h 1367993"/>
              <a:gd name="T10" fmla="*/ 0 60000 65536"/>
              <a:gd name="T11" fmla="*/ 0 60000 65536"/>
              <a:gd name="T12" fmla="*/ 0 60000 65536"/>
              <a:gd name="T13" fmla="*/ 0 60000 65536"/>
              <a:gd name="T14" fmla="*/ 0 60000 65536"/>
              <a:gd name="T15" fmla="*/ 0 w 7559992"/>
              <a:gd name="T16" fmla="*/ 0 h 1367993"/>
              <a:gd name="T17" fmla="*/ 7559992 w 7559992"/>
              <a:gd name="T18" fmla="*/ 1367993 h 1367993"/>
            </a:gdLst>
            <a:ahLst/>
            <a:cxnLst>
              <a:cxn ang="T10">
                <a:pos x="T0" y="T1"/>
              </a:cxn>
              <a:cxn ang="T11">
                <a:pos x="T2" y="T3"/>
              </a:cxn>
              <a:cxn ang="T12">
                <a:pos x="T4" y="T5"/>
              </a:cxn>
              <a:cxn ang="T13">
                <a:pos x="T6" y="T7"/>
              </a:cxn>
              <a:cxn ang="T14">
                <a:pos x="T8" y="T9"/>
              </a:cxn>
            </a:cxnLst>
            <a:rect l="T15" t="T16" r="T17" b="T18"/>
            <a:pathLst>
              <a:path w="7559992" h="1367993">
                <a:moveTo>
                  <a:pt x="0" y="1367993"/>
                </a:moveTo>
                <a:lnTo>
                  <a:pt x="7559992" y="1367993"/>
                </a:lnTo>
                <a:lnTo>
                  <a:pt x="7559992" y="0"/>
                </a:lnTo>
                <a:lnTo>
                  <a:pt x="0" y="0"/>
                </a:lnTo>
                <a:lnTo>
                  <a:pt x="0" y="1367993"/>
                </a:lnTo>
                <a:close/>
              </a:path>
            </a:pathLst>
          </a:custGeom>
          <a:solidFill>
            <a:srgbClr val="DD6F00"/>
          </a:solidFill>
          <a:ln w="9525">
            <a:noFill/>
            <a:round/>
            <a:headEnd/>
            <a:tailEnd/>
          </a:ln>
        </p:spPr>
        <p:txBody>
          <a:bodyPr lIns="0" tIns="0" rIns="0" bIns="0"/>
          <a:lstStyle/>
          <a:p>
            <a:endParaRPr lang="zh-TW" altLang="en-US"/>
          </a:p>
        </p:txBody>
      </p:sp>
      <p:sp>
        <p:nvSpPr>
          <p:cNvPr id="2051" name="object 58"/>
          <p:cNvSpPr>
            <a:spLocks noChangeArrowheads="1"/>
          </p:cNvSpPr>
          <p:nvPr/>
        </p:nvSpPr>
        <p:spPr bwMode="auto">
          <a:xfrm>
            <a:off x="6156325" y="0"/>
            <a:ext cx="1403350" cy="1368425"/>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zh-TW" altLang="zh-TW"/>
          </a:p>
        </p:txBody>
      </p:sp>
      <p:sp>
        <p:nvSpPr>
          <p:cNvPr id="59" name="object 59"/>
          <p:cNvSpPr/>
          <p:nvPr/>
        </p:nvSpPr>
        <p:spPr>
          <a:xfrm>
            <a:off x="0" y="1368425"/>
            <a:ext cx="7559675" cy="3275013"/>
          </a:xfrm>
          <a:custGeom>
            <a:avLst/>
            <a:gdLst/>
            <a:ahLst/>
            <a:cxnLst/>
            <a:rect l="l" t="t" r="r" b="b"/>
            <a:pathLst>
              <a:path w="7560005" h="3276003">
                <a:moveTo>
                  <a:pt x="0" y="0"/>
                </a:moveTo>
                <a:lnTo>
                  <a:pt x="0" y="3276003"/>
                </a:lnTo>
                <a:lnTo>
                  <a:pt x="7560005" y="3276003"/>
                </a:lnTo>
                <a:lnTo>
                  <a:pt x="7560005" y="0"/>
                </a:lnTo>
                <a:lnTo>
                  <a:pt x="0" y="0"/>
                </a:lnTo>
                <a:close/>
              </a:path>
            </a:pathLst>
          </a:custGeom>
          <a:solidFill>
            <a:schemeClr val="accent6">
              <a:lumMod val="60000"/>
              <a:lumOff val="40000"/>
            </a:schemeClr>
          </a:solidFill>
          <a:ln>
            <a:noFill/>
          </a:ln>
        </p:spPr>
        <p:txBody>
          <a:bodyPr lIns="0" tIns="0" rIns="0" bIns="0"/>
          <a:lstStyle/>
          <a:p>
            <a:pPr fontAlgn="auto">
              <a:spcBef>
                <a:spcPts val="0"/>
              </a:spcBef>
              <a:spcAft>
                <a:spcPts val="0"/>
              </a:spcAft>
              <a:defRPr/>
            </a:pPr>
            <a:endParaRPr>
              <a:latin typeface="+mn-lt"/>
              <a:ea typeface="+mn-ea"/>
              <a:cs typeface="+mn-cs"/>
            </a:endParaRPr>
          </a:p>
        </p:txBody>
      </p:sp>
      <p:sp>
        <p:nvSpPr>
          <p:cNvPr id="2053" name="object 60"/>
          <p:cNvSpPr>
            <a:spLocks/>
          </p:cNvSpPr>
          <p:nvPr/>
        </p:nvSpPr>
        <p:spPr bwMode="auto">
          <a:xfrm>
            <a:off x="106363"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4" name="object 61"/>
          <p:cNvSpPr>
            <a:spLocks/>
          </p:cNvSpPr>
          <p:nvPr/>
        </p:nvSpPr>
        <p:spPr bwMode="auto">
          <a:xfrm>
            <a:off x="214313"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5" name="object 62"/>
          <p:cNvSpPr>
            <a:spLocks/>
          </p:cNvSpPr>
          <p:nvPr/>
        </p:nvSpPr>
        <p:spPr bwMode="auto">
          <a:xfrm>
            <a:off x="322263"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6" name="object 63"/>
          <p:cNvSpPr>
            <a:spLocks/>
          </p:cNvSpPr>
          <p:nvPr/>
        </p:nvSpPr>
        <p:spPr bwMode="auto">
          <a:xfrm>
            <a:off x="430213"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7" name="object 64"/>
          <p:cNvSpPr>
            <a:spLocks/>
          </p:cNvSpPr>
          <p:nvPr/>
        </p:nvSpPr>
        <p:spPr bwMode="auto">
          <a:xfrm>
            <a:off x="5397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8" name="object 65"/>
          <p:cNvSpPr>
            <a:spLocks/>
          </p:cNvSpPr>
          <p:nvPr/>
        </p:nvSpPr>
        <p:spPr bwMode="auto">
          <a:xfrm>
            <a:off x="6477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59" name="object 66"/>
          <p:cNvSpPr>
            <a:spLocks/>
          </p:cNvSpPr>
          <p:nvPr/>
        </p:nvSpPr>
        <p:spPr bwMode="auto">
          <a:xfrm>
            <a:off x="7556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0" name="object 67"/>
          <p:cNvSpPr>
            <a:spLocks/>
          </p:cNvSpPr>
          <p:nvPr/>
        </p:nvSpPr>
        <p:spPr bwMode="auto">
          <a:xfrm>
            <a:off x="8636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1" name="object 68"/>
          <p:cNvSpPr>
            <a:spLocks/>
          </p:cNvSpPr>
          <p:nvPr/>
        </p:nvSpPr>
        <p:spPr bwMode="auto">
          <a:xfrm>
            <a:off x="9715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2" name="object 69"/>
          <p:cNvSpPr>
            <a:spLocks/>
          </p:cNvSpPr>
          <p:nvPr/>
        </p:nvSpPr>
        <p:spPr bwMode="auto">
          <a:xfrm>
            <a:off x="10795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3" name="object 70"/>
          <p:cNvSpPr>
            <a:spLocks/>
          </p:cNvSpPr>
          <p:nvPr/>
        </p:nvSpPr>
        <p:spPr bwMode="auto">
          <a:xfrm>
            <a:off x="11874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4" name="object 71"/>
          <p:cNvSpPr>
            <a:spLocks/>
          </p:cNvSpPr>
          <p:nvPr/>
        </p:nvSpPr>
        <p:spPr bwMode="auto">
          <a:xfrm>
            <a:off x="12954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5" name="object 72"/>
          <p:cNvSpPr>
            <a:spLocks/>
          </p:cNvSpPr>
          <p:nvPr/>
        </p:nvSpPr>
        <p:spPr bwMode="auto">
          <a:xfrm>
            <a:off x="14033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6" name="object 73"/>
          <p:cNvSpPr>
            <a:spLocks/>
          </p:cNvSpPr>
          <p:nvPr/>
        </p:nvSpPr>
        <p:spPr bwMode="auto">
          <a:xfrm>
            <a:off x="15113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7" name="object 74"/>
          <p:cNvSpPr>
            <a:spLocks/>
          </p:cNvSpPr>
          <p:nvPr/>
        </p:nvSpPr>
        <p:spPr bwMode="auto">
          <a:xfrm>
            <a:off x="16192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8" name="object 75"/>
          <p:cNvSpPr>
            <a:spLocks/>
          </p:cNvSpPr>
          <p:nvPr/>
        </p:nvSpPr>
        <p:spPr bwMode="auto">
          <a:xfrm>
            <a:off x="17272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69" name="object 76"/>
          <p:cNvSpPr>
            <a:spLocks/>
          </p:cNvSpPr>
          <p:nvPr/>
        </p:nvSpPr>
        <p:spPr bwMode="auto">
          <a:xfrm>
            <a:off x="18351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0" name="object 77"/>
          <p:cNvSpPr>
            <a:spLocks/>
          </p:cNvSpPr>
          <p:nvPr/>
        </p:nvSpPr>
        <p:spPr bwMode="auto">
          <a:xfrm>
            <a:off x="19431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1" name="object 78"/>
          <p:cNvSpPr>
            <a:spLocks/>
          </p:cNvSpPr>
          <p:nvPr/>
        </p:nvSpPr>
        <p:spPr bwMode="auto">
          <a:xfrm>
            <a:off x="20510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2" name="object 79"/>
          <p:cNvSpPr>
            <a:spLocks/>
          </p:cNvSpPr>
          <p:nvPr/>
        </p:nvSpPr>
        <p:spPr bwMode="auto">
          <a:xfrm>
            <a:off x="21590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3" name="object 80"/>
          <p:cNvSpPr>
            <a:spLocks/>
          </p:cNvSpPr>
          <p:nvPr/>
        </p:nvSpPr>
        <p:spPr bwMode="auto">
          <a:xfrm>
            <a:off x="22669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4" name="object 81"/>
          <p:cNvSpPr>
            <a:spLocks/>
          </p:cNvSpPr>
          <p:nvPr/>
        </p:nvSpPr>
        <p:spPr bwMode="auto">
          <a:xfrm>
            <a:off x="23749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5" name="object 82"/>
          <p:cNvSpPr>
            <a:spLocks/>
          </p:cNvSpPr>
          <p:nvPr/>
        </p:nvSpPr>
        <p:spPr bwMode="auto">
          <a:xfrm>
            <a:off x="24828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6" name="object 83"/>
          <p:cNvSpPr>
            <a:spLocks/>
          </p:cNvSpPr>
          <p:nvPr/>
        </p:nvSpPr>
        <p:spPr bwMode="auto">
          <a:xfrm>
            <a:off x="25908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7" name="object 84"/>
          <p:cNvSpPr>
            <a:spLocks/>
          </p:cNvSpPr>
          <p:nvPr/>
        </p:nvSpPr>
        <p:spPr bwMode="auto">
          <a:xfrm>
            <a:off x="26987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8" name="object 85"/>
          <p:cNvSpPr>
            <a:spLocks/>
          </p:cNvSpPr>
          <p:nvPr/>
        </p:nvSpPr>
        <p:spPr bwMode="auto">
          <a:xfrm>
            <a:off x="28067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79" name="object 86"/>
          <p:cNvSpPr>
            <a:spLocks/>
          </p:cNvSpPr>
          <p:nvPr/>
        </p:nvSpPr>
        <p:spPr bwMode="auto">
          <a:xfrm>
            <a:off x="29146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0" name="object 87"/>
          <p:cNvSpPr>
            <a:spLocks/>
          </p:cNvSpPr>
          <p:nvPr/>
        </p:nvSpPr>
        <p:spPr bwMode="auto">
          <a:xfrm>
            <a:off x="30226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1" name="object 88"/>
          <p:cNvSpPr>
            <a:spLocks/>
          </p:cNvSpPr>
          <p:nvPr/>
        </p:nvSpPr>
        <p:spPr bwMode="auto">
          <a:xfrm>
            <a:off x="31305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2" name="object 89"/>
          <p:cNvSpPr>
            <a:spLocks/>
          </p:cNvSpPr>
          <p:nvPr/>
        </p:nvSpPr>
        <p:spPr bwMode="auto">
          <a:xfrm>
            <a:off x="32385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3" name="object 90"/>
          <p:cNvSpPr>
            <a:spLocks/>
          </p:cNvSpPr>
          <p:nvPr/>
        </p:nvSpPr>
        <p:spPr bwMode="auto">
          <a:xfrm>
            <a:off x="33464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4" name="object 91"/>
          <p:cNvSpPr>
            <a:spLocks/>
          </p:cNvSpPr>
          <p:nvPr/>
        </p:nvSpPr>
        <p:spPr bwMode="auto">
          <a:xfrm>
            <a:off x="34544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5" name="object 92"/>
          <p:cNvSpPr>
            <a:spLocks/>
          </p:cNvSpPr>
          <p:nvPr/>
        </p:nvSpPr>
        <p:spPr bwMode="auto">
          <a:xfrm>
            <a:off x="35623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6" name="object 93"/>
          <p:cNvSpPr>
            <a:spLocks/>
          </p:cNvSpPr>
          <p:nvPr/>
        </p:nvSpPr>
        <p:spPr bwMode="auto">
          <a:xfrm>
            <a:off x="367030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7" name="object 94"/>
          <p:cNvSpPr>
            <a:spLocks/>
          </p:cNvSpPr>
          <p:nvPr/>
        </p:nvSpPr>
        <p:spPr bwMode="auto">
          <a:xfrm>
            <a:off x="3778250"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8" name="object 95"/>
          <p:cNvSpPr>
            <a:spLocks/>
          </p:cNvSpPr>
          <p:nvPr/>
        </p:nvSpPr>
        <p:spPr bwMode="auto">
          <a:xfrm>
            <a:off x="38877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89" name="object 96"/>
          <p:cNvSpPr>
            <a:spLocks/>
          </p:cNvSpPr>
          <p:nvPr/>
        </p:nvSpPr>
        <p:spPr bwMode="auto">
          <a:xfrm>
            <a:off x="39957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0" name="object 97"/>
          <p:cNvSpPr>
            <a:spLocks/>
          </p:cNvSpPr>
          <p:nvPr/>
        </p:nvSpPr>
        <p:spPr bwMode="auto">
          <a:xfrm>
            <a:off x="41036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1" name="object 98"/>
          <p:cNvSpPr>
            <a:spLocks/>
          </p:cNvSpPr>
          <p:nvPr/>
        </p:nvSpPr>
        <p:spPr bwMode="auto">
          <a:xfrm>
            <a:off x="42116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2" name="object 99"/>
          <p:cNvSpPr>
            <a:spLocks/>
          </p:cNvSpPr>
          <p:nvPr/>
        </p:nvSpPr>
        <p:spPr bwMode="auto">
          <a:xfrm>
            <a:off x="43195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3" name="object 100"/>
          <p:cNvSpPr>
            <a:spLocks/>
          </p:cNvSpPr>
          <p:nvPr/>
        </p:nvSpPr>
        <p:spPr bwMode="auto">
          <a:xfrm>
            <a:off x="44275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4" name="object 101"/>
          <p:cNvSpPr>
            <a:spLocks/>
          </p:cNvSpPr>
          <p:nvPr/>
        </p:nvSpPr>
        <p:spPr bwMode="auto">
          <a:xfrm>
            <a:off x="45354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5" name="object 102"/>
          <p:cNvSpPr>
            <a:spLocks/>
          </p:cNvSpPr>
          <p:nvPr/>
        </p:nvSpPr>
        <p:spPr bwMode="auto">
          <a:xfrm>
            <a:off x="46434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6" name="object 103"/>
          <p:cNvSpPr>
            <a:spLocks/>
          </p:cNvSpPr>
          <p:nvPr/>
        </p:nvSpPr>
        <p:spPr bwMode="auto">
          <a:xfrm>
            <a:off x="47513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7" name="object 104"/>
          <p:cNvSpPr>
            <a:spLocks/>
          </p:cNvSpPr>
          <p:nvPr/>
        </p:nvSpPr>
        <p:spPr bwMode="auto">
          <a:xfrm>
            <a:off x="48593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8" name="object 105"/>
          <p:cNvSpPr>
            <a:spLocks/>
          </p:cNvSpPr>
          <p:nvPr/>
        </p:nvSpPr>
        <p:spPr bwMode="auto">
          <a:xfrm>
            <a:off x="49672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099" name="object 106"/>
          <p:cNvSpPr>
            <a:spLocks/>
          </p:cNvSpPr>
          <p:nvPr/>
        </p:nvSpPr>
        <p:spPr bwMode="auto">
          <a:xfrm>
            <a:off x="50752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0" name="object 107"/>
          <p:cNvSpPr>
            <a:spLocks/>
          </p:cNvSpPr>
          <p:nvPr/>
        </p:nvSpPr>
        <p:spPr bwMode="auto">
          <a:xfrm>
            <a:off x="51831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1" name="object 108"/>
          <p:cNvSpPr>
            <a:spLocks/>
          </p:cNvSpPr>
          <p:nvPr/>
        </p:nvSpPr>
        <p:spPr bwMode="auto">
          <a:xfrm>
            <a:off x="52911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2" name="object 109"/>
          <p:cNvSpPr>
            <a:spLocks/>
          </p:cNvSpPr>
          <p:nvPr/>
        </p:nvSpPr>
        <p:spPr bwMode="auto">
          <a:xfrm>
            <a:off x="53990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3" name="object 110"/>
          <p:cNvSpPr>
            <a:spLocks/>
          </p:cNvSpPr>
          <p:nvPr/>
        </p:nvSpPr>
        <p:spPr bwMode="auto">
          <a:xfrm>
            <a:off x="55070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4" name="object 111"/>
          <p:cNvSpPr>
            <a:spLocks/>
          </p:cNvSpPr>
          <p:nvPr/>
        </p:nvSpPr>
        <p:spPr bwMode="auto">
          <a:xfrm>
            <a:off x="56149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5" name="object 112"/>
          <p:cNvSpPr>
            <a:spLocks/>
          </p:cNvSpPr>
          <p:nvPr/>
        </p:nvSpPr>
        <p:spPr bwMode="auto">
          <a:xfrm>
            <a:off x="57229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6" name="object 113"/>
          <p:cNvSpPr>
            <a:spLocks/>
          </p:cNvSpPr>
          <p:nvPr/>
        </p:nvSpPr>
        <p:spPr bwMode="auto">
          <a:xfrm>
            <a:off x="58308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7" name="object 114"/>
          <p:cNvSpPr>
            <a:spLocks/>
          </p:cNvSpPr>
          <p:nvPr/>
        </p:nvSpPr>
        <p:spPr bwMode="auto">
          <a:xfrm>
            <a:off x="59388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8" name="object 115"/>
          <p:cNvSpPr>
            <a:spLocks/>
          </p:cNvSpPr>
          <p:nvPr/>
        </p:nvSpPr>
        <p:spPr bwMode="auto">
          <a:xfrm>
            <a:off x="60467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09" name="object 116"/>
          <p:cNvSpPr>
            <a:spLocks/>
          </p:cNvSpPr>
          <p:nvPr/>
        </p:nvSpPr>
        <p:spPr bwMode="auto">
          <a:xfrm>
            <a:off x="61547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0" name="object 117"/>
          <p:cNvSpPr>
            <a:spLocks/>
          </p:cNvSpPr>
          <p:nvPr/>
        </p:nvSpPr>
        <p:spPr bwMode="auto">
          <a:xfrm>
            <a:off x="62626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1" name="object 118"/>
          <p:cNvSpPr>
            <a:spLocks/>
          </p:cNvSpPr>
          <p:nvPr/>
        </p:nvSpPr>
        <p:spPr bwMode="auto">
          <a:xfrm>
            <a:off x="63706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2" name="object 119"/>
          <p:cNvSpPr>
            <a:spLocks/>
          </p:cNvSpPr>
          <p:nvPr/>
        </p:nvSpPr>
        <p:spPr bwMode="auto">
          <a:xfrm>
            <a:off x="64785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3" name="object 120"/>
          <p:cNvSpPr>
            <a:spLocks/>
          </p:cNvSpPr>
          <p:nvPr/>
        </p:nvSpPr>
        <p:spPr bwMode="auto">
          <a:xfrm>
            <a:off x="65865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4" name="object 121"/>
          <p:cNvSpPr>
            <a:spLocks/>
          </p:cNvSpPr>
          <p:nvPr/>
        </p:nvSpPr>
        <p:spPr bwMode="auto">
          <a:xfrm>
            <a:off x="66944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5" name="object 122"/>
          <p:cNvSpPr>
            <a:spLocks/>
          </p:cNvSpPr>
          <p:nvPr/>
        </p:nvSpPr>
        <p:spPr bwMode="auto">
          <a:xfrm>
            <a:off x="68024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6" name="object 123"/>
          <p:cNvSpPr>
            <a:spLocks/>
          </p:cNvSpPr>
          <p:nvPr/>
        </p:nvSpPr>
        <p:spPr bwMode="auto">
          <a:xfrm>
            <a:off x="69103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7" name="object 124"/>
          <p:cNvSpPr>
            <a:spLocks/>
          </p:cNvSpPr>
          <p:nvPr/>
        </p:nvSpPr>
        <p:spPr bwMode="auto">
          <a:xfrm>
            <a:off x="70183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8" name="object 125"/>
          <p:cNvSpPr>
            <a:spLocks/>
          </p:cNvSpPr>
          <p:nvPr/>
        </p:nvSpPr>
        <p:spPr bwMode="auto">
          <a:xfrm>
            <a:off x="712628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19" name="object 126"/>
          <p:cNvSpPr>
            <a:spLocks/>
          </p:cNvSpPr>
          <p:nvPr/>
        </p:nvSpPr>
        <p:spPr bwMode="auto">
          <a:xfrm>
            <a:off x="7234238"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20" name="object 127"/>
          <p:cNvSpPr>
            <a:spLocks/>
          </p:cNvSpPr>
          <p:nvPr/>
        </p:nvSpPr>
        <p:spPr bwMode="auto">
          <a:xfrm>
            <a:off x="7343775"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21" name="object 128"/>
          <p:cNvSpPr>
            <a:spLocks/>
          </p:cNvSpPr>
          <p:nvPr/>
        </p:nvSpPr>
        <p:spPr bwMode="auto">
          <a:xfrm>
            <a:off x="7451725" y="0"/>
            <a:ext cx="0" cy="107950"/>
          </a:xfrm>
          <a:custGeom>
            <a:avLst/>
            <a:gdLst>
              <a:gd name="T0" fmla="*/ 107950 h 107499"/>
              <a:gd name="T1" fmla="*/ 0 h 107499"/>
              <a:gd name="T2" fmla="*/ 0 60000 65536"/>
              <a:gd name="T3" fmla="*/ 0 60000 65536"/>
              <a:gd name="T4" fmla="*/ 0 h 107499"/>
              <a:gd name="T5" fmla="*/ 107499 h 107499"/>
            </a:gdLst>
            <a:ahLst/>
            <a:cxnLst>
              <a:cxn ang="T2">
                <a:pos x="0" y="T0"/>
              </a:cxn>
              <a:cxn ang="T3">
                <a:pos x="0" y="T1"/>
              </a:cxn>
            </a:cxnLst>
            <a:rect l="0" t="T4" r="0" b="T5"/>
            <a:pathLst>
              <a:path h="107499">
                <a:moveTo>
                  <a:pt x="0" y="107499"/>
                </a:moveTo>
                <a:lnTo>
                  <a:pt x="0" y="0"/>
                </a:lnTo>
              </a:path>
            </a:pathLst>
          </a:custGeom>
          <a:noFill/>
          <a:ln w="4445">
            <a:solidFill>
              <a:srgbClr val="FFFFFF"/>
            </a:solidFill>
            <a:round/>
            <a:headEnd/>
            <a:tailEnd/>
          </a:ln>
        </p:spPr>
        <p:txBody>
          <a:bodyPr lIns="0" tIns="0" rIns="0" bIns="0"/>
          <a:lstStyle/>
          <a:p>
            <a:endParaRPr lang="zh-TW" altLang="en-US"/>
          </a:p>
        </p:txBody>
      </p:sp>
      <p:sp>
        <p:nvSpPr>
          <p:cNvPr id="2122" name="object 129"/>
          <p:cNvSpPr>
            <a:spLocks/>
          </p:cNvSpPr>
          <p:nvPr/>
        </p:nvSpPr>
        <p:spPr bwMode="auto">
          <a:xfrm>
            <a:off x="0" y="106363"/>
            <a:ext cx="7559675" cy="0"/>
          </a:xfrm>
          <a:custGeom>
            <a:avLst/>
            <a:gdLst>
              <a:gd name="T0" fmla="*/ 0 w 7560005"/>
              <a:gd name="T1" fmla="*/ 7559675 w 7560005"/>
              <a:gd name="T2" fmla="*/ 0 60000 65536"/>
              <a:gd name="T3" fmla="*/ 0 60000 65536"/>
              <a:gd name="T4" fmla="*/ 0 w 7560005"/>
              <a:gd name="T5" fmla="*/ 7560005 w 7560005"/>
            </a:gdLst>
            <a:ahLst/>
            <a:cxnLst>
              <a:cxn ang="T2">
                <a:pos x="T0" y="0"/>
              </a:cxn>
              <a:cxn ang="T3">
                <a:pos x="T1" y="0"/>
              </a:cxn>
            </a:cxnLst>
            <a:rect l="T4" t="0" r="T5" b="0"/>
            <a:pathLst>
              <a:path w="7560005">
                <a:moveTo>
                  <a:pt x="0" y="0"/>
                </a:moveTo>
                <a:lnTo>
                  <a:pt x="7560005" y="0"/>
                </a:lnTo>
              </a:path>
            </a:pathLst>
          </a:custGeom>
          <a:noFill/>
          <a:ln w="4445">
            <a:solidFill>
              <a:srgbClr val="FFFFFF"/>
            </a:solidFill>
            <a:round/>
            <a:headEnd/>
            <a:tailEnd/>
          </a:ln>
        </p:spPr>
        <p:txBody>
          <a:bodyPr lIns="0" tIns="0" rIns="0" bIns="0"/>
          <a:lstStyle/>
          <a:p>
            <a:endParaRPr lang="zh-TW" altLang="en-US"/>
          </a:p>
        </p:txBody>
      </p:sp>
      <p:sp>
        <p:nvSpPr>
          <p:cNvPr id="2123" name="object 130"/>
          <p:cNvSpPr>
            <a:spLocks/>
          </p:cNvSpPr>
          <p:nvPr/>
        </p:nvSpPr>
        <p:spPr bwMode="auto">
          <a:xfrm>
            <a:off x="0" y="4643438"/>
            <a:ext cx="7559675" cy="107950"/>
          </a:xfrm>
          <a:custGeom>
            <a:avLst/>
            <a:gdLst>
              <a:gd name="T0" fmla="*/ 0 w 7560005"/>
              <a:gd name="T1" fmla="*/ 0 h 108000"/>
              <a:gd name="T2" fmla="*/ 0 w 7560005"/>
              <a:gd name="T3" fmla="*/ 107950 h 108000"/>
              <a:gd name="T4" fmla="*/ 7559675 w 7560005"/>
              <a:gd name="T5" fmla="*/ 107950 h 108000"/>
              <a:gd name="T6" fmla="*/ 7559675 w 7560005"/>
              <a:gd name="T7" fmla="*/ 0 h 108000"/>
              <a:gd name="T8" fmla="*/ 0 w 7560005"/>
              <a:gd name="T9" fmla="*/ 0 h 108000"/>
              <a:gd name="T10" fmla="*/ 0 60000 65536"/>
              <a:gd name="T11" fmla="*/ 0 60000 65536"/>
              <a:gd name="T12" fmla="*/ 0 60000 65536"/>
              <a:gd name="T13" fmla="*/ 0 60000 65536"/>
              <a:gd name="T14" fmla="*/ 0 60000 65536"/>
              <a:gd name="T15" fmla="*/ 0 w 7560005"/>
              <a:gd name="T16" fmla="*/ 0 h 108000"/>
              <a:gd name="T17" fmla="*/ 7560005 w 7560005"/>
              <a:gd name="T18" fmla="*/ 108000 h 108000"/>
            </a:gdLst>
            <a:ahLst/>
            <a:cxnLst>
              <a:cxn ang="T10">
                <a:pos x="T0" y="T1"/>
              </a:cxn>
              <a:cxn ang="T11">
                <a:pos x="T2" y="T3"/>
              </a:cxn>
              <a:cxn ang="T12">
                <a:pos x="T4" y="T5"/>
              </a:cxn>
              <a:cxn ang="T13">
                <a:pos x="T6" y="T7"/>
              </a:cxn>
              <a:cxn ang="T14">
                <a:pos x="T8" y="T9"/>
              </a:cxn>
            </a:cxnLst>
            <a:rect l="T15" t="T16" r="T17" b="T18"/>
            <a:pathLst>
              <a:path w="7560005" h="108000">
                <a:moveTo>
                  <a:pt x="0" y="0"/>
                </a:moveTo>
                <a:lnTo>
                  <a:pt x="0" y="108000"/>
                </a:lnTo>
                <a:lnTo>
                  <a:pt x="7560005" y="108000"/>
                </a:lnTo>
                <a:lnTo>
                  <a:pt x="7560005" y="0"/>
                </a:lnTo>
                <a:lnTo>
                  <a:pt x="0" y="0"/>
                </a:lnTo>
                <a:close/>
              </a:path>
            </a:pathLst>
          </a:custGeom>
          <a:solidFill>
            <a:srgbClr val="DC7925"/>
          </a:solidFill>
          <a:ln w="9525">
            <a:noFill/>
            <a:round/>
            <a:headEnd/>
            <a:tailEnd/>
          </a:ln>
        </p:spPr>
        <p:txBody>
          <a:bodyPr lIns="0" tIns="0" rIns="0" bIns="0"/>
          <a:lstStyle/>
          <a:p>
            <a:endParaRPr lang="zh-TW" altLang="en-US"/>
          </a:p>
        </p:txBody>
      </p:sp>
      <p:sp>
        <p:nvSpPr>
          <p:cNvPr id="2124" name="object 131"/>
          <p:cNvSpPr>
            <a:spLocks/>
          </p:cNvSpPr>
          <p:nvPr/>
        </p:nvSpPr>
        <p:spPr bwMode="auto">
          <a:xfrm>
            <a:off x="0" y="10512425"/>
            <a:ext cx="7559675" cy="179388"/>
          </a:xfrm>
          <a:custGeom>
            <a:avLst/>
            <a:gdLst>
              <a:gd name="T0" fmla="*/ 0 w 7559992"/>
              <a:gd name="T1" fmla="*/ 179388 h 179997"/>
              <a:gd name="T2" fmla="*/ 7559675 w 7559992"/>
              <a:gd name="T3" fmla="*/ 179388 h 179997"/>
              <a:gd name="T4" fmla="*/ 7559675 w 7559992"/>
              <a:gd name="T5" fmla="*/ 0 h 179997"/>
              <a:gd name="T6" fmla="*/ 0 w 7559992"/>
              <a:gd name="T7" fmla="*/ 0 h 179997"/>
              <a:gd name="T8" fmla="*/ 0 w 7559992"/>
              <a:gd name="T9" fmla="*/ 179388 h 179997"/>
              <a:gd name="T10" fmla="*/ 0 60000 65536"/>
              <a:gd name="T11" fmla="*/ 0 60000 65536"/>
              <a:gd name="T12" fmla="*/ 0 60000 65536"/>
              <a:gd name="T13" fmla="*/ 0 60000 65536"/>
              <a:gd name="T14" fmla="*/ 0 60000 65536"/>
              <a:gd name="T15" fmla="*/ 0 w 7559992"/>
              <a:gd name="T16" fmla="*/ 0 h 179997"/>
              <a:gd name="T17" fmla="*/ 7559992 w 7559992"/>
              <a:gd name="T18" fmla="*/ 179997 h 179997"/>
            </a:gdLst>
            <a:ahLst/>
            <a:cxnLst>
              <a:cxn ang="T10">
                <a:pos x="T0" y="T1"/>
              </a:cxn>
              <a:cxn ang="T11">
                <a:pos x="T2" y="T3"/>
              </a:cxn>
              <a:cxn ang="T12">
                <a:pos x="T4" y="T5"/>
              </a:cxn>
              <a:cxn ang="T13">
                <a:pos x="T6" y="T7"/>
              </a:cxn>
              <a:cxn ang="T14">
                <a:pos x="T8" y="T9"/>
              </a:cxn>
            </a:cxnLst>
            <a:rect l="T15" t="T16" r="T17" b="T18"/>
            <a:pathLst>
              <a:path w="7559992" h="179997">
                <a:moveTo>
                  <a:pt x="0" y="179997"/>
                </a:moveTo>
                <a:lnTo>
                  <a:pt x="7559992" y="179997"/>
                </a:lnTo>
                <a:lnTo>
                  <a:pt x="7559992" y="0"/>
                </a:lnTo>
                <a:lnTo>
                  <a:pt x="0" y="0"/>
                </a:lnTo>
                <a:lnTo>
                  <a:pt x="0" y="179997"/>
                </a:lnTo>
                <a:close/>
              </a:path>
            </a:pathLst>
          </a:custGeom>
          <a:solidFill>
            <a:srgbClr val="DC7925"/>
          </a:solidFill>
          <a:ln w="9525">
            <a:noFill/>
            <a:round/>
            <a:headEnd/>
            <a:tailEnd/>
          </a:ln>
        </p:spPr>
        <p:txBody>
          <a:bodyPr lIns="0" tIns="0" rIns="0" bIns="0"/>
          <a:lstStyle/>
          <a:p>
            <a:endParaRPr lang="zh-TW" altLang="en-US"/>
          </a:p>
        </p:txBody>
      </p:sp>
      <p:sp>
        <p:nvSpPr>
          <p:cNvPr id="140" name="object 140"/>
          <p:cNvSpPr txBox="1"/>
          <p:nvPr/>
        </p:nvSpPr>
        <p:spPr>
          <a:xfrm>
            <a:off x="3854450" y="5270500"/>
            <a:ext cx="3200400" cy="3810000"/>
          </a:xfrm>
          <a:prstGeom prst="rect">
            <a:avLst/>
          </a:prstGeom>
        </p:spPr>
        <p:txBody>
          <a:bodyPr lIns="0" tIns="0" rIns="0" bIns="0"/>
          <a:lstStyle/>
          <a:p>
            <a:pPr marL="12700">
              <a:defRPr/>
            </a:pPr>
            <a:r>
              <a:rPr lang="zh-TW" altLang="zh-TW" sz="1200" b="1" spc="-80" dirty="0">
                <a:solidFill>
                  <a:srgbClr val="005A9C"/>
                </a:solidFill>
                <a:cs typeface="Arial"/>
              </a:rPr>
              <a:t>PS™ Benefits for the Participants?</a:t>
            </a:r>
          </a:p>
          <a:p>
            <a:pPr marL="12700" algn="just">
              <a:lnSpc>
                <a:spcPct val="120000"/>
              </a:lnSpc>
              <a:spcBef>
                <a:spcPts val="250"/>
              </a:spcBef>
              <a:buClr>
                <a:srgbClr val="005596"/>
              </a:buClr>
              <a:buFont typeface="Arial" charset="0"/>
              <a:buChar char="•"/>
              <a:defRPr/>
            </a:pPr>
            <a:r>
              <a:rPr lang="zh-TW" sz="1000" dirty="0">
                <a:solidFill>
                  <a:srgbClr val="005596"/>
                </a:solidFill>
              </a:rPr>
              <a:t>ACTIONABLE. </a:t>
            </a:r>
            <a:r>
              <a:rPr lang="zh-TW" sz="1000" dirty="0">
                <a:solidFill>
                  <a:srgbClr val="231F20"/>
                </a:solidFill>
              </a:rPr>
              <a:t>Emphasis is on acquiring immediately usable skills rather than learning theory.</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EASILY UNDERSTANDABLE. </a:t>
            </a:r>
            <a:r>
              <a:rPr lang="zh-TW" sz="1000" dirty="0">
                <a:solidFill>
                  <a:srgbClr val="231F20"/>
                </a:solidFill>
              </a:rPr>
              <a:t>A simple practical methodology that keys on existing personal and work experience.</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LONG-TERM BENEFIT. </a:t>
            </a:r>
            <a:r>
              <a:rPr lang="zh-TW" sz="1000" dirty="0">
                <a:solidFill>
                  <a:srgbClr val="231F20"/>
                </a:solidFill>
              </a:rPr>
              <a:t>The Gameplanning Software can be applied repeatedly to future communication challenges.</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MULTI-PURPOSE. </a:t>
            </a:r>
            <a:r>
              <a:rPr lang="zh-TW" sz="1000" dirty="0">
                <a:solidFill>
                  <a:srgbClr val="231F20"/>
                </a:solidFill>
              </a:rPr>
              <a:t>Skills are effective in both business and personal settings.</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TAILORED PROGRAMMING. </a:t>
            </a:r>
            <a:r>
              <a:rPr lang="zh-TW" sz="1000" dirty="0">
                <a:solidFill>
                  <a:srgbClr val="231F20"/>
                </a:solidFill>
              </a:rPr>
              <a:t>The Gameplanning Software can  be integrated to incorporate the benefits of a company</a:t>
            </a:r>
            <a:r>
              <a:rPr lang="en-US" altLang="zh-TW" sz="1000" dirty="0">
                <a:solidFill>
                  <a:srgbClr val="231F20"/>
                </a:solidFill>
              </a:rPr>
              <a:t>’</a:t>
            </a:r>
            <a:r>
              <a:rPr lang="zh-TW" sz="1000" dirty="0">
                <a:solidFill>
                  <a:srgbClr val="231F20"/>
                </a:solidFill>
              </a:rPr>
              <a:t>s specific products and services.</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THOROUGH DOCUMENTATION. </a:t>
            </a:r>
            <a:r>
              <a:rPr lang="zh-TW" sz="1000" dirty="0">
                <a:solidFill>
                  <a:srgbClr val="231F20"/>
                </a:solidFill>
              </a:rPr>
              <a:t>Reports and guides give complete feedback and information.</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UNIVERSAL TRUTHS. </a:t>
            </a:r>
            <a:r>
              <a:rPr lang="zh-TW" sz="1000" dirty="0">
                <a:solidFill>
                  <a:srgbClr val="231F20"/>
                </a:solidFill>
              </a:rPr>
              <a:t>Principles and skills learned are applicable in all cultures.</a:t>
            </a:r>
            <a:endParaRPr lang="zh-TW" sz="1000" dirty="0"/>
          </a:p>
          <a:p>
            <a:pPr marL="12700" algn="just">
              <a:lnSpc>
                <a:spcPct val="120000"/>
              </a:lnSpc>
              <a:spcBef>
                <a:spcPts val="275"/>
              </a:spcBef>
              <a:buClr>
                <a:srgbClr val="005596"/>
              </a:buClr>
              <a:buFont typeface="Arial" charset="0"/>
              <a:buChar char="•"/>
              <a:defRPr/>
            </a:pPr>
            <a:r>
              <a:rPr lang="zh-TW" sz="1000" dirty="0">
                <a:solidFill>
                  <a:srgbClr val="005596"/>
                </a:solidFill>
              </a:rPr>
              <a:t>WORK RELATED. </a:t>
            </a:r>
            <a:r>
              <a:rPr lang="zh-TW" sz="1000" dirty="0">
                <a:solidFill>
                  <a:srgbClr val="231F20"/>
                </a:solidFill>
              </a:rPr>
              <a:t>Participants address real-life challenges by developing an actionable plan to communicate more effectively with a specific individual at work.</a:t>
            </a:r>
            <a:endParaRPr lang="zh-TW" sz="1000" dirty="0"/>
          </a:p>
        </p:txBody>
      </p:sp>
      <p:sp>
        <p:nvSpPr>
          <p:cNvPr id="2126" name="object 141"/>
          <p:cNvSpPr>
            <a:spLocks/>
          </p:cNvSpPr>
          <p:nvPr/>
        </p:nvSpPr>
        <p:spPr bwMode="auto">
          <a:xfrm>
            <a:off x="503238" y="5257800"/>
            <a:ext cx="3200400" cy="219075"/>
          </a:xfrm>
          <a:custGeom>
            <a:avLst/>
            <a:gdLst>
              <a:gd name="T0" fmla="*/ 0 w 3199803"/>
              <a:gd name="T1" fmla="*/ 219075 h 219163"/>
              <a:gd name="T2" fmla="*/ 3200400 w 3199803"/>
              <a:gd name="T3" fmla="*/ 219075 h 219163"/>
              <a:gd name="T4" fmla="*/ 3200400 w 3199803"/>
              <a:gd name="T5" fmla="*/ 0 h 219163"/>
              <a:gd name="T6" fmla="*/ 0 w 3199803"/>
              <a:gd name="T7" fmla="*/ 0 h 219163"/>
              <a:gd name="T8" fmla="*/ 0 w 3199803"/>
              <a:gd name="T9" fmla="*/ 219075 h 219163"/>
              <a:gd name="T10" fmla="*/ 0 60000 65536"/>
              <a:gd name="T11" fmla="*/ 0 60000 65536"/>
              <a:gd name="T12" fmla="*/ 0 60000 65536"/>
              <a:gd name="T13" fmla="*/ 0 60000 65536"/>
              <a:gd name="T14" fmla="*/ 0 60000 65536"/>
              <a:gd name="T15" fmla="*/ 0 w 3199803"/>
              <a:gd name="T16" fmla="*/ 0 h 219163"/>
              <a:gd name="T17" fmla="*/ 3199803 w 3199803"/>
              <a:gd name="T18" fmla="*/ 219163 h 219163"/>
            </a:gdLst>
            <a:ahLst/>
            <a:cxnLst>
              <a:cxn ang="T10">
                <a:pos x="T0" y="T1"/>
              </a:cxn>
              <a:cxn ang="T11">
                <a:pos x="T2" y="T3"/>
              </a:cxn>
              <a:cxn ang="T12">
                <a:pos x="T4" y="T5"/>
              </a:cxn>
              <a:cxn ang="T13">
                <a:pos x="T6" y="T7"/>
              </a:cxn>
              <a:cxn ang="T14">
                <a:pos x="T8" y="T9"/>
              </a:cxn>
            </a:cxnLst>
            <a:rect l="T15" t="T16" r="T17" b="T18"/>
            <a:pathLst>
              <a:path w="3199803" h="219163">
                <a:moveTo>
                  <a:pt x="0" y="219163"/>
                </a:moveTo>
                <a:lnTo>
                  <a:pt x="3199803" y="219163"/>
                </a:lnTo>
                <a:lnTo>
                  <a:pt x="3199803" y="0"/>
                </a:lnTo>
                <a:lnTo>
                  <a:pt x="0" y="0"/>
                </a:lnTo>
                <a:lnTo>
                  <a:pt x="0" y="219163"/>
                </a:lnTo>
                <a:close/>
              </a:path>
            </a:pathLst>
          </a:custGeom>
          <a:solidFill>
            <a:srgbClr val="C2C5C8"/>
          </a:solidFill>
          <a:ln w="9525">
            <a:noFill/>
            <a:round/>
            <a:headEnd/>
            <a:tailEnd/>
          </a:ln>
        </p:spPr>
        <p:txBody>
          <a:bodyPr lIns="0" tIns="0" rIns="0" bIns="0"/>
          <a:lstStyle/>
          <a:p>
            <a:endParaRPr lang="zh-TW" altLang="en-US"/>
          </a:p>
        </p:txBody>
      </p:sp>
      <p:sp>
        <p:nvSpPr>
          <p:cNvPr id="2127" name="object 142"/>
          <p:cNvSpPr>
            <a:spLocks/>
          </p:cNvSpPr>
          <p:nvPr/>
        </p:nvSpPr>
        <p:spPr bwMode="auto">
          <a:xfrm>
            <a:off x="1435100" y="5259388"/>
            <a:ext cx="2271713" cy="0"/>
          </a:xfrm>
          <a:custGeom>
            <a:avLst/>
            <a:gdLst>
              <a:gd name="T0" fmla="*/ 0 w 2271176"/>
              <a:gd name="T1" fmla="*/ 2271713 w 2271176"/>
              <a:gd name="T2" fmla="*/ 0 60000 65536"/>
              <a:gd name="T3" fmla="*/ 0 60000 65536"/>
              <a:gd name="T4" fmla="*/ 0 w 2271176"/>
              <a:gd name="T5" fmla="*/ 2271176 w 2271176"/>
            </a:gdLst>
            <a:ahLst/>
            <a:cxnLst>
              <a:cxn ang="T2">
                <a:pos x="T0" y="0"/>
              </a:cxn>
              <a:cxn ang="T3">
                <a:pos x="T1" y="0"/>
              </a:cxn>
            </a:cxnLst>
            <a:rect l="T4" t="0" r="T5" b="0"/>
            <a:pathLst>
              <a:path w="2271176">
                <a:moveTo>
                  <a:pt x="0" y="0"/>
                </a:moveTo>
                <a:lnTo>
                  <a:pt x="2271176" y="0"/>
                </a:lnTo>
              </a:path>
            </a:pathLst>
          </a:custGeom>
          <a:noFill/>
          <a:ln w="3176">
            <a:solidFill>
              <a:srgbClr val="91979B"/>
            </a:solidFill>
            <a:round/>
            <a:headEnd/>
            <a:tailEnd/>
          </a:ln>
        </p:spPr>
        <p:txBody>
          <a:bodyPr lIns="0" tIns="0" rIns="0" bIns="0"/>
          <a:lstStyle/>
          <a:p>
            <a:endParaRPr lang="zh-TW" altLang="en-US"/>
          </a:p>
        </p:txBody>
      </p:sp>
      <p:sp>
        <p:nvSpPr>
          <p:cNvPr id="2128" name="object 143"/>
          <p:cNvSpPr>
            <a:spLocks/>
          </p:cNvSpPr>
          <p:nvPr/>
        </p:nvSpPr>
        <p:spPr bwMode="auto">
          <a:xfrm>
            <a:off x="1436688"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29" name="object 144"/>
          <p:cNvSpPr>
            <a:spLocks/>
          </p:cNvSpPr>
          <p:nvPr/>
        </p:nvSpPr>
        <p:spPr bwMode="auto">
          <a:xfrm>
            <a:off x="1544638"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0" name="object 145"/>
          <p:cNvSpPr>
            <a:spLocks/>
          </p:cNvSpPr>
          <p:nvPr/>
        </p:nvSpPr>
        <p:spPr bwMode="auto">
          <a:xfrm>
            <a:off x="16541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1" name="object 146"/>
          <p:cNvSpPr>
            <a:spLocks/>
          </p:cNvSpPr>
          <p:nvPr/>
        </p:nvSpPr>
        <p:spPr bwMode="auto">
          <a:xfrm>
            <a:off x="17621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2" name="object 147"/>
          <p:cNvSpPr>
            <a:spLocks/>
          </p:cNvSpPr>
          <p:nvPr/>
        </p:nvSpPr>
        <p:spPr bwMode="auto">
          <a:xfrm>
            <a:off x="18700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3" name="object 148"/>
          <p:cNvSpPr>
            <a:spLocks/>
          </p:cNvSpPr>
          <p:nvPr/>
        </p:nvSpPr>
        <p:spPr bwMode="auto">
          <a:xfrm>
            <a:off x="19780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4" name="object 149"/>
          <p:cNvSpPr>
            <a:spLocks/>
          </p:cNvSpPr>
          <p:nvPr/>
        </p:nvSpPr>
        <p:spPr bwMode="auto">
          <a:xfrm>
            <a:off x="20859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5" name="object 150"/>
          <p:cNvSpPr>
            <a:spLocks/>
          </p:cNvSpPr>
          <p:nvPr/>
        </p:nvSpPr>
        <p:spPr bwMode="auto">
          <a:xfrm>
            <a:off x="21939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6" name="object 151"/>
          <p:cNvSpPr>
            <a:spLocks/>
          </p:cNvSpPr>
          <p:nvPr/>
        </p:nvSpPr>
        <p:spPr bwMode="auto">
          <a:xfrm>
            <a:off x="23018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7" name="object 152"/>
          <p:cNvSpPr>
            <a:spLocks/>
          </p:cNvSpPr>
          <p:nvPr/>
        </p:nvSpPr>
        <p:spPr bwMode="auto">
          <a:xfrm>
            <a:off x="24098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8" name="object 153"/>
          <p:cNvSpPr>
            <a:spLocks/>
          </p:cNvSpPr>
          <p:nvPr/>
        </p:nvSpPr>
        <p:spPr bwMode="auto">
          <a:xfrm>
            <a:off x="25177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39" name="object 154"/>
          <p:cNvSpPr>
            <a:spLocks/>
          </p:cNvSpPr>
          <p:nvPr/>
        </p:nvSpPr>
        <p:spPr bwMode="auto">
          <a:xfrm>
            <a:off x="26257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0" name="object 155"/>
          <p:cNvSpPr>
            <a:spLocks/>
          </p:cNvSpPr>
          <p:nvPr/>
        </p:nvSpPr>
        <p:spPr bwMode="auto">
          <a:xfrm>
            <a:off x="27336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1" name="object 156"/>
          <p:cNvSpPr>
            <a:spLocks/>
          </p:cNvSpPr>
          <p:nvPr/>
        </p:nvSpPr>
        <p:spPr bwMode="auto">
          <a:xfrm>
            <a:off x="28416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2" name="object 157"/>
          <p:cNvSpPr>
            <a:spLocks/>
          </p:cNvSpPr>
          <p:nvPr/>
        </p:nvSpPr>
        <p:spPr bwMode="auto">
          <a:xfrm>
            <a:off x="29495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3" name="object 158"/>
          <p:cNvSpPr>
            <a:spLocks/>
          </p:cNvSpPr>
          <p:nvPr/>
        </p:nvSpPr>
        <p:spPr bwMode="auto">
          <a:xfrm>
            <a:off x="30575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4" name="object 159"/>
          <p:cNvSpPr>
            <a:spLocks/>
          </p:cNvSpPr>
          <p:nvPr/>
        </p:nvSpPr>
        <p:spPr bwMode="auto">
          <a:xfrm>
            <a:off x="31654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5" name="object 160"/>
          <p:cNvSpPr>
            <a:spLocks/>
          </p:cNvSpPr>
          <p:nvPr/>
        </p:nvSpPr>
        <p:spPr bwMode="auto">
          <a:xfrm>
            <a:off x="32734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6" name="object 161"/>
          <p:cNvSpPr>
            <a:spLocks/>
          </p:cNvSpPr>
          <p:nvPr/>
        </p:nvSpPr>
        <p:spPr bwMode="auto">
          <a:xfrm>
            <a:off x="33813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7" name="object 162"/>
          <p:cNvSpPr>
            <a:spLocks/>
          </p:cNvSpPr>
          <p:nvPr/>
        </p:nvSpPr>
        <p:spPr bwMode="auto">
          <a:xfrm>
            <a:off x="34893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8" name="object 163"/>
          <p:cNvSpPr>
            <a:spLocks/>
          </p:cNvSpPr>
          <p:nvPr/>
        </p:nvSpPr>
        <p:spPr bwMode="auto">
          <a:xfrm>
            <a:off x="359727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49" name="object 164"/>
          <p:cNvSpPr>
            <a:spLocks/>
          </p:cNvSpPr>
          <p:nvPr/>
        </p:nvSpPr>
        <p:spPr bwMode="auto">
          <a:xfrm>
            <a:off x="3705225" y="5260975"/>
            <a:ext cx="0" cy="212725"/>
          </a:xfrm>
          <a:custGeom>
            <a:avLst/>
            <a:gdLst>
              <a:gd name="T0" fmla="*/ 0 h 212826"/>
              <a:gd name="T1" fmla="*/ 212725 h 212826"/>
              <a:gd name="T2" fmla="*/ 0 60000 65536"/>
              <a:gd name="T3" fmla="*/ 0 60000 65536"/>
              <a:gd name="T4" fmla="*/ 0 h 212826"/>
              <a:gd name="T5" fmla="*/ 212826 h 212826"/>
            </a:gdLst>
            <a:ahLst/>
            <a:cxnLst>
              <a:cxn ang="T2">
                <a:pos x="0" y="T0"/>
              </a:cxn>
              <a:cxn ang="T3">
                <a:pos x="0" y="T1"/>
              </a:cxn>
            </a:cxnLst>
            <a:rect l="0" t="T4" r="0" b="T5"/>
            <a:pathLst>
              <a:path h="212826">
                <a:moveTo>
                  <a:pt x="0" y="0"/>
                </a:moveTo>
                <a:lnTo>
                  <a:pt x="0" y="212826"/>
                </a:lnTo>
              </a:path>
            </a:pathLst>
          </a:custGeom>
          <a:noFill/>
          <a:ln w="3175">
            <a:solidFill>
              <a:srgbClr val="91979B"/>
            </a:solidFill>
            <a:round/>
            <a:headEnd/>
            <a:tailEnd/>
          </a:ln>
        </p:spPr>
        <p:txBody>
          <a:bodyPr lIns="0" tIns="0" rIns="0" bIns="0"/>
          <a:lstStyle/>
          <a:p>
            <a:endParaRPr lang="zh-TW" altLang="en-US"/>
          </a:p>
        </p:txBody>
      </p:sp>
      <p:sp>
        <p:nvSpPr>
          <p:cNvPr id="2150" name="object 165"/>
          <p:cNvSpPr>
            <a:spLocks/>
          </p:cNvSpPr>
          <p:nvPr/>
        </p:nvSpPr>
        <p:spPr bwMode="auto">
          <a:xfrm>
            <a:off x="1435100" y="5367338"/>
            <a:ext cx="2271713" cy="0"/>
          </a:xfrm>
          <a:custGeom>
            <a:avLst/>
            <a:gdLst>
              <a:gd name="T0" fmla="*/ 0 w 2271176"/>
              <a:gd name="T1" fmla="*/ 2271713 w 2271176"/>
              <a:gd name="T2" fmla="*/ 0 60000 65536"/>
              <a:gd name="T3" fmla="*/ 0 60000 65536"/>
              <a:gd name="T4" fmla="*/ 0 w 2271176"/>
              <a:gd name="T5" fmla="*/ 2271176 w 2271176"/>
            </a:gdLst>
            <a:ahLst/>
            <a:cxnLst>
              <a:cxn ang="T2">
                <a:pos x="T0" y="0"/>
              </a:cxn>
              <a:cxn ang="T3">
                <a:pos x="T1" y="0"/>
              </a:cxn>
            </a:cxnLst>
            <a:rect l="T4" t="0" r="T5" b="0"/>
            <a:pathLst>
              <a:path w="2271176">
                <a:moveTo>
                  <a:pt x="0" y="0"/>
                </a:moveTo>
                <a:lnTo>
                  <a:pt x="2271176" y="0"/>
                </a:lnTo>
              </a:path>
            </a:pathLst>
          </a:custGeom>
          <a:noFill/>
          <a:ln w="3178">
            <a:solidFill>
              <a:srgbClr val="91979B"/>
            </a:solidFill>
            <a:round/>
            <a:headEnd/>
            <a:tailEnd/>
          </a:ln>
        </p:spPr>
        <p:txBody>
          <a:bodyPr lIns="0" tIns="0" rIns="0" bIns="0"/>
          <a:lstStyle/>
          <a:p>
            <a:endParaRPr lang="zh-TW" altLang="en-US"/>
          </a:p>
        </p:txBody>
      </p:sp>
      <p:sp>
        <p:nvSpPr>
          <p:cNvPr id="2151" name="object 166"/>
          <p:cNvSpPr>
            <a:spLocks/>
          </p:cNvSpPr>
          <p:nvPr/>
        </p:nvSpPr>
        <p:spPr bwMode="auto">
          <a:xfrm>
            <a:off x="1435100" y="5475288"/>
            <a:ext cx="2271713" cy="0"/>
          </a:xfrm>
          <a:custGeom>
            <a:avLst/>
            <a:gdLst>
              <a:gd name="T0" fmla="*/ 0 w 2271176"/>
              <a:gd name="T1" fmla="*/ 2271713 w 2271176"/>
              <a:gd name="T2" fmla="*/ 0 60000 65536"/>
              <a:gd name="T3" fmla="*/ 0 60000 65536"/>
              <a:gd name="T4" fmla="*/ 0 w 2271176"/>
              <a:gd name="T5" fmla="*/ 2271176 w 2271176"/>
            </a:gdLst>
            <a:ahLst/>
            <a:cxnLst>
              <a:cxn ang="T2">
                <a:pos x="T0" y="0"/>
              </a:cxn>
              <a:cxn ang="T3">
                <a:pos x="T1" y="0"/>
              </a:cxn>
            </a:cxnLst>
            <a:rect l="T4" t="0" r="T5" b="0"/>
            <a:pathLst>
              <a:path w="2271176">
                <a:moveTo>
                  <a:pt x="0" y="0"/>
                </a:moveTo>
                <a:lnTo>
                  <a:pt x="2271176" y="0"/>
                </a:lnTo>
              </a:path>
            </a:pathLst>
          </a:custGeom>
          <a:noFill/>
          <a:ln w="3177">
            <a:solidFill>
              <a:srgbClr val="91979B"/>
            </a:solidFill>
            <a:round/>
            <a:headEnd/>
            <a:tailEnd/>
          </a:ln>
        </p:spPr>
        <p:txBody>
          <a:bodyPr lIns="0" tIns="0" rIns="0" bIns="0"/>
          <a:lstStyle/>
          <a:p>
            <a:endParaRPr lang="zh-TW" altLang="en-US"/>
          </a:p>
        </p:txBody>
      </p:sp>
      <p:sp>
        <p:nvSpPr>
          <p:cNvPr id="167" name="object 167"/>
          <p:cNvSpPr txBox="1"/>
          <p:nvPr/>
        </p:nvSpPr>
        <p:spPr>
          <a:xfrm>
            <a:off x="654050" y="5270500"/>
            <a:ext cx="668338" cy="165100"/>
          </a:xfrm>
          <a:prstGeom prst="rect">
            <a:avLst/>
          </a:prstGeom>
        </p:spPr>
        <p:txBody>
          <a:bodyPr lIns="0" tIns="0" rIns="0" bIns="0"/>
          <a:lstStyle/>
          <a:p>
            <a:pPr marL="12700" fontAlgn="auto">
              <a:spcBef>
                <a:spcPts val="0"/>
              </a:spcBef>
              <a:spcAft>
                <a:spcPts val="0"/>
              </a:spcAft>
              <a:defRPr/>
            </a:pPr>
            <a:r>
              <a:rPr sz="1000" b="1" spc="-150" dirty="0">
                <a:solidFill>
                  <a:srgbClr val="231F20"/>
                </a:solidFill>
                <a:ea typeface="+mn-ea"/>
                <a:cs typeface="Arial"/>
              </a:rPr>
              <a:t>CASE</a:t>
            </a:r>
            <a:r>
              <a:rPr sz="1000" b="1" spc="-45" dirty="0">
                <a:solidFill>
                  <a:srgbClr val="231F20"/>
                </a:solidFill>
                <a:ea typeface="+mn-ea"/>
                <a:cs typeface="Arial"/>
              </a:rPr>
              <a:t> </a:t>
            </a:r>
            <a:r>
              <a:rPr lang="en-US" sz="1000" b="1" spc="-45" dirty="0">
                <a:solidFill>
                  <a:srgbClr val="231F20"/>
                </a:solidFill>
                <a:ea typeface="+mn-ea"/>
                <a:cs typeface="Arial"/>
              </a:rPr>
              <a:t> </a:t>
            </a:r>
            <a:r>
              <a:rPr sz="1000" b="1" spc="-140" dirty="0">
                <a:solidFill>
                  <a:srgbClr val="231F20"/>
                </a:solidFill>
                <a:ea typeface="+mn-ea"/>
                <a:cs typeface="Arial"/>
              </a:rPr>
              <a:t>STUDY</a:t>
            </a:r>
            <a:endParaRPr sz="1000" b="1" dirty="0">
              <a:ea typeface="+mn-ea"/>
              <a:cs typeface="Arial"/>
            </a:endParaRPr>
          </a:p>
        </p:txBody>
      </p:sp>
      <p:sp>
        <p:nvSpPr>
          <p:cNvPr id="2153" name="object 168"/>
          <p:cNvSpPr>
            <a:spLocks/>
          </p:cNvSpPr>
          <p:nvPr/>
        </p:nvSpPr>
        <p:spPr bwMode="auto">
          <a:xfrm>
            <a:off x="503238" y="6121400"/>
            <a:ext cx="3200400" cy="3035300"/>
          </a:xfrm>
          <a:custGeom>
            <a:avLst/>
            <a:gdLst>
              <a:gd name="T0" fmla="*/ 0 w 3199803"/>
              <a:gd name="T1" fmla="*/ 3035300 h 2736011"/>
              <a:gd name="T2" fmla="*/ 3200400 w 3199803"/>
              <a:gd name="T3" fmla="*/ 3035300 h 2736011"/>
              <a:gd name="T4" fmla="*/ 3200400 w 3199803"/>
              <a:gd name="T5" fmla="*/ 0 h 2736011"/>
              <a:gd name="T6" fmla="*/ 0 w 3199803"/>
              <a:gd name="T7" fmla="*/ 0 h 2736011"/>
              <a:gd name="T8" fmla="*/ 0 w 3199803"/>
              <a:gd name="T9" fmla="*/ 3035300 h 2736011"/>
              <a:gd name="T10" fmla="*/ 0 60000 65536"/>
              <a:gd name="T11" fmla="*/ 0 60000 65536"/>
              <a:gd name="T12" fmla="*/ 0 60000 65536"/>
              <a:gd name="T13" fmla="*/ 0 60000 65536"/>
              <a:gd name="T14" fmla="*/ 0 60000 65536"/>
              <a:gd name="T15" fmla="*/ 0 w 3199803"/>
              <a:gd name="T16" fmla="*/ 0 h 2736011"/>
              <a:gd name="T17" fmla="*/ 3199803 w 3199803"/>
              <a:gd name="T18" fmla="*/ 2736011 h 2736011"/>
            </a:gdLst>
            <a:ahLst/>
            <a:cxnLst>
              <a:cxn ang="T10">
                <a:pos x="T0" y="T1"/>
              </a:cxn>
              <a:cxn ang="T11">
                <a:pos x="T2" y="T3"/>
              </a:cxn>
              <a:cxn ang="T12">
                <a:pos x="T4" y="T5"/>
              </a:cxn>
              <a:cxn ang="T13">
                <a:pos x="T6" y="T7"/>
              </a:cxn>
              <a:cxn ang="T14">
                <a:pos x="T8" y="T9"/>
              </a:cxn>
            </a:cxnLst>
            <a:rect l="T15" t="T16" r="T17" b="T18"/>
            <a:pathLst>
              <a:path w="3199803" h="2736011">
                <a:moveTo>
                  <a:pt x="0" y="2736011"/>
                </a:moveTo>
                <a:lnTo>
                  <a:pt x="3199803" y="2736011"/>
                </a:lnTo>
                <a:lnTo>
                  <a:pt x="3199803" y="0"/>
                </a:lnTo>
                <a:lnTo>
                  <a:pt x="0" y="0"/>
                </a:lnTo>
                <a:lnTo>
                  <a:pt x="0" y="2736011"/>
                </a:lnTo>
                <a:close/>
              </a:path>
            </a:pathLst>
          </a:custGeom>
          <a:solidFill>
            <a:srgbClr val="DC7925"/>
          </a:solidFill>
          <a:ln w="9525">
            <a:noFill/>
            <a:round/>
            <a:headEnd/>
            <a:tailEnd/>
          </a:ln>
        </p:spPr>
        <p:txBody>
          <a:bodyPr lIns="0" tIns="0" rIns="0" bIns="0"/>
          <a:lstStyle/>
          <a:p>
            <a:endParaRPr lang="zh-TW" altLang="en-US"/>
          </a:p>
        </p:txBody>
      </p:sp>
      <p:sp>
        <p:nvSpPr>
          <p:cNvPr id="2154" name="object 169"/>
          <p:cNvSpPr>
            <a:spLocks/>
          </p:cNvSpPr>
          <p:nvPr/>
        </p:nvSpPr>
        <p:spPr bwMode="auto">
          <a:xfrm>
            <a:off x="503238" y="5510213"/>
            <a:ext cx="3200400" cy="611187"/>
          </a:xfrm>
          <a:custGeom>
            <a:avLst/>
            <a:gdLst>
              <a:gd name="T0" fmla="*/ 0 w 3199803"/>
              <a:gd name="T1" fmla="*/ 611187 h 612000"/>
              <a:gd name="T2" fmla="*/ 3200400 w 3199803"/>
              <a:gd name="T3" fmla="*/ 611187 h 612000"/>
              <a:gd name="T4" fmla="*/ 3200400 w 3199803"/>
              <a:gd name="T5" fmla="*/ 0 h 612000"/>
              <a:gd name="T6" fmla="*/ 0 w 3199803"/>
              <a:gd name="T7" fmla="*/ 0 h 612000"/>
              <a:gd name="T8" fmla="*/ 0 w 3199803"/>
              <a:gd name="T9" fmla="*/ 611187 h 612000"/>
              <a:gd name="T10" fmla="*/ 0 60000 65536"/>
              <a:gd name="T11" fmla="*/ 0 60000 65536"/>
              <a:gd name="T12" fmla="*/ 0 60000 65536"/>
              <a:gd name="T13" fmla="*/ 0 60000 65536"/>
              <a:gd name="T14" fmla="*/ 0 60000 65536"/>
              <a:gd name="T15" fmla="*/ 0 w 3199803"/>
              <a:gd name="T16" fmla="*/ 0 h 612000"/>
              <a:gd name="T17" fmla="*/ 3199803 w 3199803"/>
              <a:gd name="T18" fmla="*/ 612000 h 612000"/>
            </a:gdLst>
            <a:ahLst/>
            <a:cxnLst>
              <a:cxn ang="T10">
                <a:pos x="T0" y="T1"/>
              </a:cxn>
              <a:cxn ang="T11">
                <a:pos x="T2" y="T3"/>
              </a:cxn>
              <a:cxn ang="T12">
                <a:pos x="T4" y="T5"/>
              </a:cxn>
              <a:cxn ang="T13">
                <a:pos x="T6" y="T7"/>
              </a:cxn>
              <a:cxn ang="T14">
                <a:pos x="T8" y="T9"/>
              </a:cxn>
            </a:cxnLst>
            <a:rect l="T15" t="T16" r="T17" b="T18"/>
            <a:pathLst>
              <a:path w="3199803" h="612000">
                <a:moveTo>
                  <a:pt x="0" y="612000"/>
                </a:moveTo>
                <a:lnTo>
                  <a:pt x="3199803" y="612000"/>
                </a:lnTo>
                <a:lnTo>
                  <a:pt x="3199803" y="0"/>
                </a:lnTo>
                <a:lnTo>
                  <a:pt x="0" y="0"/>
                </a:lnTo>
                <a:lnTo>
                  <a:pt x="0" y="612000"/>
                </a:lnTo>
                <a:close/>
              </a:path>
            </a:pathLst>
          </a:custGeom>
          <a:solidFill>
            <a:srgbClr val="DC7925"/>
          </a:solidFill>
          <a:ln w="9525">
            <a:noFill/>
            <a:round/>
            <a:headEnd/>
            <a:tailEnd/>
          </a:ln>
        </p:spPr>
        <p:txBody>
          <a:bodyPr lIns="0" tIns="0" rIns="0" bIns="0"/>
          <a:lstStyle/>
          <a:p>
            <a:endParaRPr lang="zh-TW" altLang="en-US"/>
          </a:p>
        </p:txBody>
      </p:sp>
      <p:sp>
        <p:nvSpPr>
          <p:cNvPr id="2155" name="object 170"/>
          <p:cNvSpPr>
            <a:spLocks/>
          </p:cNvSpPr>
          <p:nvPr/>
        </p:nvSpPr>
        <p:spPr bwMode="auto">
          <a:xfrm>
            <a:off x="2300288" y="5546725"/>
            <a:ext cx="1366837" cy="539750"/>
          </a:xfrm>
          <a:custGeom>
            <a:avLst/>
            <a:gdLst>
              <a:gd name="T0" fmla="*/ 35973 w 1368005"/>
              <a:gd name="T1" fmla="*/ 0 h 540003"/>
              <a:gd name="T2" fmla="*/ 15211 w 1368005"/>
              <a:gd name="T3" fmla="*/ 558 h 540003"/>
              <a:gd name="T4" fmla="*/ 4527 w 1368005"/>
              <a:gd name="T5" fmla="*/ 4467 h 540003"/>
              <a:gd name="T6" fmla="*/ 574 w 1368005"/>
              <a:gd name="T7" fmla="*/ 15076 h 540003"/>
              <a:gd name="T8" fmla="*/ 0 w 1368005"/>
              <a:gd name="T9" fmla="*/ 35737 h 540003"/>
              <a:gd name="T10" fmla="*/ 6 w 1368005"/>
              <a:gd name="T11" fmla="*/ 504013 h 540003"/>
              <a:gd name="T12" fmla="*/ 558 w 1368005"/>
              <a:gd name="T13" fmla="*/ 524533 h 540003"/>
              <a:gd name="T14" fmla="*/ 4465 w 1368005"/>
              <a:gd name="T15" fmla="*/ 535221 h 540003"/>
              <a:gd name="T16" fmla="*/ 15070 w 1368005"/>
              <a:gd name="T17" fmla="*/ 539176 h 540003"/>
              <a:gd name="T18" fmla="*/ 35723 w 1368005"/>
              <a:gd name="T19" fmla="*/ 539750 h 540003"/>
              <a:gd name="T20" fmla="*/ 1330864 w 1368005"/>
              <a:gd name="T21" fmla="*/ 539750 h 540003"/>
              <a:gd name="T22" fmla="*/ 1351626 w 1368005"/>
              <a:gd name="T23" fmla="*/ 539192 h 540003"/>
              <a:gd name="T24" fmla="*/ 1362309 w 1368005"/>
              <a:gd name="T25" fmla="*/ 535283 h 540003"/>
              <a:gd name="T26" fmla="*/ 1366263 w 1368005"/>
              <a:gd name="T27" fmla="*/ 524674 h 540003"/>
              <a:gd name="T28" fmla="*/ 1366837 w 1368005"/>
              <a:gd name="T29" fmla="*/ 504013 h 540003"/>
              <a:gd name="T30" fmla="*/ 1366831 w 1368005"/>
              <a:gd name="T31" fmla="*/ 35737 h 540003"/>
              <a:gd name="T32" fmla="*/ 1351766 w 1368005"/>
              <a:gd name="T33" fmla="*/ 574 h 540003"/>
              <a:gd name="T34" fmla="*/ 35973 w 1368005"/>
              <a:gd name="T35" fmla="*/ 0 h 5400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68005"/>
              <a:gd name="T55" fmla="*/ 0 h 540003"/>
              <a:gd name="T56" fmla="*/ 1368005 w 1368005"/>
              <a:gd name="T57" fmla="*/ 540003 h 5400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68005" h="540003">
                <a:moveTo>
                  <a:pt x="36004" y="0"/>
                </a:moveTo>
                <a:lnTo>
                  <a:pt x="15224" y="558"/>
                </a:lnTo>
                <a:lnTo>
                  <a:pt x="4531" y="4469"/>
                </a:lnTo>
                <a:lnTo>
                  <a:pt x="574" y="15083"/>
                </a:lnTo>
                <a:lnTo>
                  <a:pt x="0" y="35754"/>
                </a:lnTo>
                <a:lnTo>
                  <a:pt x="6" y="504249"/>
                </a:lnTo>
                <a:lnTo>
                  <a:pt x="558" y="524779"/>
                </a:lnTo>
                <a:lnTo>
                  <a:pt x="4469" y="535472"/>
                </a:lnTo>
                <a:lnTo>
                  <a:pt x="15083" y="539429"/>
                </a:lnTo>
                <a:lnTo>
                  <a:pt x="35754" y="540003"/>
                </a:lnTo>
                <a:lnTo>
                  <a:pt x="1332001" y="540003"/>
                </a:lnTo>
                <a:lnTo>
                  <a:pt x="1352781" y="539445"/>
                </a:lnTo>
                <a:lnTo>
                  <a:pt x="1363473" y="535534"/>
                </a:lnTo>
                <a:lnTo>
                  <a:pt x="1367431" y="524920"/>
                </a:lnTo>
                <a:lnTo>
                  <a:pt x="1368005" y="504249"/>
                </a:lnTo>
                <a:lnTo>
                  <a:pt x="1367999" y="35754"/>
                </a:lnTo>
                <a:lnTo>
                  <a:pt x="1352921" y="574"/>
                </a:lnTo>
                <a:lnTo>
                  <a:pt x="36004" y="0"/>
                </a:lnTo>
                <a:close/>
              </a:path>
            </a:pathLst>
          </a:custGeom>
          <a:solidFill>
            <a:srgbClr val="FFFFFF"/>
          </a:solidFill>
          <a:ln w="9525">
            <a:noFill/>
            <a:round/>
            <a:headEnd/>
            <a:tailEnd/>
          </a:ln>
        </p:spPr>
        <p:txBody>
          <a:bodyPr lIns="0" tIns="0" rIns="0" bIns="0"/>
          <a:lstStyle/>
          <a:p>
            <a:endParaRPr lang="zh-TW" altLang="en-US"/>
          </a:p>
        </p:txBody>
      </p:sp>
      <p:sp>
        <p:nvSpPr>
          <p:cNvPr id="2156" name="object 171"/>
          <p:cNvSpPr>
            <a:spLocks/>
          </p:cNvSpPr>
          <p:nvPr/>
        </p:nvSpPr>
        <p:spPr bwMode="auto">
          <a:xfrm>
            <a:off x="2917825" y="5600700"/>
            <a:ext cx="131763" cy="227013"/>
          </a:xfrm>
          <a:custGeom>
            <a:avLst/>
            <a:gdLst>
              <a:gd name="T0" fmla="*/ 65628 w 132181"/>
              <a:gd name="T1" fmla="*/ 0 h 228498"/>
              <a:gd name="T2" fmla="*/ 0 w 132181"/>
              <a:gd name="T3" fmla="*/ 113733 h 228498"/>
              <a:gd name="T4" fmla="*/ 65628 w 132181"/>
              <a:gd name="T5" fmla="*/ 227013 h 228498"/>
              <a:gd name="T6" fmla="*/ 131763 w 132181"/>
              <a:gd name="T7" fmla="*/ 113733 h 228498"/>
              <a:gd name="T8" fmla="*/ 65628 w 132181"/>
              <a:gd name="T9" fmla="*/ 0 h 228498"/>
              <a:gd name="T10" fmla="*/ 0 60000 65536"/>
              <a:gd name="T11" fmla="*/ 0 60000 65536"/>
              <a:gd name="T12" fmla="*/ 0 60000 65536"/>
              <a:gd name="T13" fmla="*/ 0 60000 65536"/>
              <a:gd name="T14" fmla="*/ 0 60000 65536"/>
              <a:gd name="T15" fmla="*/ 0 w 132181"/>
              <a:gd name="T16" fmla="*/ 0 h 228498"/>
              <a:gd name="T17" fmla="*/ 132181 w 132181"/>
              <a:gd name="T18" fmla="*/ 228498 h 228498"/>
            </a:gdLst>
            <a:ahLst/>
            <a:cxnLst>
              <a:cxn ang="T10">
                <a:pos x="T0" y="T1"/>
              </a:cxn>
              <a:cxn ang="T11">
                <a:pos x="T2" y="T3"/>
              </a:cxn>
              <a:cxn ang="T12">
                <a:pos x="T4" y="T5"/>
              </a:cxn>
              <a:cxn ang="T13">
                <a:pos x="T6" y="T7"/>
              </a:cxn>
              <a:cxn ang="T14">
                <a:pos x="T8" y="T9"/>
              </a:cxn>
            </a:cxnLst>
            <a:rect l="T15" t="T16" r="T17" b="T18"/>
            <a:pathLst>
              <a:path w="132181" h="228498">
                <a:moveTo>
                  <a:pt x="65836" y="0"/>
                </a:moveTo>
                <a:lnTo>
                  <a:pt x="0" y="114477"/>
                </a:lnTo>
                <a:lnTo>
                  <a:pt x="65836" y="228498"/>
                </a:lnTo>
                <a:lnTo>
                  <a:pt x="132181" y="114477"/>
                </a:lnTo>
                <a:lnTo>
                  <a:pt x="65836" y="0"/>
                </a:lnTo>
                <a:close/>
              </a:path>
            </a:pathLst>
          </a:custGeom>
          <a:solidFill>
            <a:srgbClr val="ED1846"/>
          </a:solidFill>
          <a:ln w="9525">
            <a:noFill/>
            <a:round/>
            <a:headEnd/>
            <a:tailEnd/>
          </a:ln>
        </p:spPr>
        <p:txBody>
          <a:bodyPr lIns="0" tIns="0" rIns="0" bIns="0"/>
          <a:lstStyle/>
          <a:p>
            <a:endParaRPr lang="zh-TW" altLang="en-US"/>
          </a:p>
        </p:txBody>
      </p:sp>
      <p:sp>
        <p:nvSpPr>
          <p:cNvPr id="2157" name="object 172"/>
          <p:cNvSpPr>
            <a:spLocks/>
          </p:cNvSpPr>
          <p:nvPr/>
        </p:nvSpPr>
        <p:spPr bwMode="auto">
          <a:xfrm>
            <a:off x="2984500" y="5827713"/>
            <a:ext cx="196850" cy="114300"/>
          </a:xfrm>
          <a:custGeom>
            <a:avLst/>
            <a:gdLst>
              <a:gd name="T0" fmla="*/ 131385 w 198043"/>
              <a:gd name="T1" fmla="*/ 0 h 114007"/>
              <a:gd name="T2" fmla="*/ 0 w 198043"/>
              <a:gd name="T3" fmla="*/ 0 h 114007"/>
              <a:gd name="T4" fmla="*/ 65944 w 198043"/>
              <a:gd name="T5" fmla="*/ 114300 h 114007"/>
              <a:gd name="T6" fmla="*/ 196850 w 198043"/>
              <a:gd name="T7" fmla="*/ 114300 h 114007"/>
              <a:gd name="T8" fmla="*/ 131385 w 198043"/>
              <a:gd name="T9" fmla="*/ 0 h 114007"/>
              <a:gd name="T10" fmla="*/ 0 60000 65536"/>
              <a:gd name="T11" fmla="*/ 0 60000 65536"/>
              <a:gd name="T12" fmla="*/ 0 60000 65536"/>
              <a:gd name="T13" fmla="*/ 0 60000 65536"/>
              <a:gd name="T14" fmla="*/ 0 60000 65536"/>
              <a:gd name="T15" fmla="*/ 0 w 198043"/>
              <a:gd name="T16" fmla="*/ 0 h 114007"/>
              <a:gd name="T17" fmla="*/ 198043 w 198043"/>
              <a:gd name="T18" fmla="*/ 114007 h 114007"/>
            </a:gdLst>
            <a:ahLst/>
            <a:cxnLst>
              <a:cxn ang="T10">
                <a:pos x="T0" y="T1"/>
              </a:cxn>
              <a:cxn ang="T11">
                <a:pos x="T2" y="T3"/>
              </a:cxn>
              <a:cxn ang="T12">
                <a:pos x="T4" y="T5"/>
              </a:cxn>
              <a:cxn ang="T13">
                <a:pos x="T6" y="T7"/>
              </a:cxn>
              <a:cxn ang="T14">
                <a:pos x="T8" y="T9"/>
              </a:cxn>
            </a:cxnLst>
            <a:rect l="T15" t="T16" r="T17" b="T18"/>
            <a:pathLst>
              <a:path w="198043" h="114007">
                <a:moveTo>
                  <a:pt x="132181" y="0"/>
                </a:moveTo>
                <a:lnTo>
                  <a:pt x="0" y="0"/>
                </a:lnTo>
                <a:lnTo>
                  <a:pt x="66344" y="114007"/>
                </a:lnTo>
                <a:lnTo>
                  <a:pt x="198043" y="114007"/>
                </a:lnTo>
                <a:lnTo>
                  <a:pt x="132181" y="0"/>
                </a:lnTo>
                <a:close/>
              </a:path>
            </a:pathLst>
          </a:custGeom>
          <a:solidFill>
            <a:srgbClr val="ED1846"/>
          </a:solidFill>
          <a:ln w="9525">
            <a:noFill/>
            <a:round/>
            <a:headEnd/>
            <a:tailEnd/>
          </a:ln>
        </p:spPr>
        <p:txBody>
          <a:bodyPr lIns="0" tIns="0" rIns="0" bIns="0"/>
          <a:lstStyle/>
          <a:p>
            <a:endParaRPr lang="zh-TW" altLang="en-US"/>
          </a:p>
        </p:txBody>
      </p:sp>
      <p:sp>
        <p:nvSpPr>
          <p:cNvPr id="2158" name="object 173"/>
          <p:cNvSpPr>
            <a:spLocks/>
          </p:cNvSpPr>
          <p:nvPr/>
        </p:nvSpPr>
        <p:spPr bwMode="auto">
          <a:xfrm>
            <a:off x="2786063" y="5827713"/>
            <a:ext cx="198437" cy="114300"/>
          </a:xfrm>
          <a:custGeom>
            <a:avLst/>
            <a:gdLst>
              <a:gd name="T0" fmla="*/ 198437 w 197535"/>
              <a:gd name="T1" fmla="*/ 0 h 114007"/>
              <a:gd name="T2" fmla="*/ 66150 w 197535"/>
              <a:gd name="T3" fmla="*/ 0 h 114007"/>
              <a:gd name="T4" fmla="*/ 0 w 197535"/>
              <a:gd name="T5" fmla="*/ 114300 h 114007"/>
              <a:gd name="T6" fmla="*/ 132300 w 197535"/>
              <a:gd name="T7" fmla="*/ 114300 h 114007"/>
              <a:gd name="T8" fmla="*/ 198437 w 197535"/>
              <a:gd name="T9" fmla="*/ 0 h 114007"/>
              <a:gd name="T10" fmla="*/ 0 60000 65536"/>
              <a:gd name="T11" fmla="*/ 0 60000 65536"/>
              <a:gd name="T12" fmla="*/ 0 60000 65536"/>
              <a:gd name="T13" fmla="*/ 0 60000 65536"/>
              <a:gd name="T14" fmla="*/ 0 60000 65536"/>
              <a:gd name="T15" fmla="*/ 0 w 197535"/>
              <a:gd name="T16" fmla="*/ 0 h 114007"/>
              <a:gd name="T17" fmla="*/ 197535 w 197535"/>
              <a:gd name="T18" fmla="*/ 114007 h 114007"/>
            </a:gdLst>
            <a:ahLst/>
            <a:cxnLst>
              <a:cxn ang="T10">
                <a:pos x="T0" y="T1"/>
              </a:cxn>
              <a:cxn ang="T11">
                <a:pos x="T2" y="T3"/>
              </a:cxn>
              <a:cxn ang="T12">
                <a:pos x="T4" y="T5"/>
              </a:cxn>
              <a:cxn ang="T13">
                <a:pos x="T6" y="T7"/>
              </a:cxn>
              <a:cxn ang="T14">
                <a:pos x="T8" y="T9"/>
              </a:cxn>
            </a:cxnLst>
            <a:rect l="T15" t="T16" r="T17" b="T18"/>
            <a:pathLst>
              <a:path w="197535" h="114007">
                <a:moveTo>
                  <a:pt x="197535" y="0"/>
                </a:moveTo>
                <a:lnTo>
                  <a:pt x="65849" y="0"/>
                </a:lnTo>
                <a:lnTo>
                  <a:pt x="0" y="114007"/>
                </a:lnTo>
                <a:lnTo>
                  <a:pt x="131699" y="114007"/>
                </a:lnTo>
                <a:lnTo>
                  <a:pt x="197535" y="0"/>
                </a:lnTo>
                <a:close/>
              </a:path>
            </a:pathLst>
          </a:custGeom>
          <a:solidFill>
            <a:srgbClr val="ED1846"/>
          </a:solidFill>
          <a:ln w="9525">
            <a:noFill/>
            <a:round/>
            <a:headEnd/>
            <a:tailEnd/>
          </a:ln>
        </p:spPr>
        <p:txBody>
          <a:bodyPr lIns="0" tIns="0" rIns="0" bIns="0"/>
          <a:lstStyle/>
          <a:p>
            <a:endParaRPr lang="zh-TW" altLang="en-US"/>
          </a:p>
        </p:txBody>
      </p:sp>
      <p:sp>
        <p:nvSpPr>
          <p:cNvPr id="2159" name="object 174"/>
          <p:cNvSpPr>
            <a:spLocks/>
          </p:cNvSpPr>
          <p:nvPr/>
        </p:nvSpPr>
        <p:spPr bwMode="auto">
          <a:xfrm>
            <a:off x="2676525" y="5975350"/>
            <a:ext cx="42863" cy="55563"/>
          </a:xfrm>
          <a:custGeom>
            <a:avLst/>
            <a:gdLst>
              <a:gd name="T0" fmla="*/ 10600 w 43599"/>
              <a:gd name="T1" fmla="*/ 0 h 54902"/>
              <a:gd name="T2" fmla="*/ 0 w 43599"/>
              <a:gd name="T3" fmla="*/ 0 h 54902"/>
              <a:gd name="T4" fmla="*/ 0 w 43599"/>
              <a:gd name="T5" fmla="*/ 55563 h 54902"/>
              <a:gd name="T6" fmla="*/ 9626 w 43599"/>
              <a:gd name="T7" fmla="*/ 55563 h 54902"/>
              <a:gd name="T8" fmla="*/ 9626 w 43599"/>
              <a:gd name="T9" fmla="*/ 19356 h 54902"/>
              <a:gd name="T10" fmla="*/ 18688 w 43599"/>
              <a:gd name="T11" fmla="*/ 19356 h 54902"/>
              <a:gd name="T12" fmla="*/ 10600 w 43599"/>
              <a:gd name="T13" fmla="*/ 0 h 54902"/>
              <a:gd name="T14" fmla="*/ 42863 w 43599"/>
              <a:gd name="T15" fmla="*/ 19356 h 54902"/>
              <a:gd name="T16" fmla="*/ 33236 w 43599"/>
              <a:gd name="T17" fmla="*/ 19356 h 54902"/>
              <a:gd name="T18" fmla="*/ 33236 w 43599"/>
              <a:gd name="T19" fmla="*/ 55563 h 54902"/>
              <a:gd name="T20" fmla="*/ 42863 w 43599"/>
              <a:gd name="T21" fmla="*/ 55563 h 54902"/>
              <a:gd name="T22" fmla="*/ 42863 w 43599"/>
              <a:gd name="T23" fmla="*/ 19356 h 54902"/>
              <a:gd name="T24" fmla="*/ 18688 w 43599"/>
              <a:gd name="T25" fmla="*/ 19356 h 54902"/>
              <a:gd name="T26" fmla="*/ 9626 w 43599"/>
              <a:gd name="T27" fmla="*/ 19356 h 54902"/>
              <a:gd name="T28" fmla="*/ 21175 w 43599"/>
              <a:gd name="T29" fmla="*/ 45627 h 54902"/>
              <a:gd name="T30" fmla="*/ 30504 w 43599"/>
              <a:gd name="T31" fmla="*/ 25307 h 54902"/>
              <a:gd name="T32" fmla="*/ 21175 w 43599"/>
              <a:gd name="T33" fmla="*/ 25307 h 54902"/>
              <a:gd name="T34" fmla="*/ 18688 w 43599"/>
              <a:gd name="T35" fmla="*/ 19356 h 54902"/>
              <a:gd name="T36" fmla="*/ 42863 w 43599"/>
              <a:gd name="T37" fmla="*/ 0 h 54902"/>
              <a:gd name="T38" fmla="*/ 32275 w 43599"/>
              <a:gd name="T39" fmla="*/ 0 h 54902"/>
              <a:gd name="T40" fmla="*/ 21175 w 43599"/>
              <a:gd name="T41" fmla="*/ 25307 h 54902"/>
              <a:gd name="T42" fmla="*/ 30504 w 43599"/>
              <a:gd name="T43" fmla="*/ 25307 h 54902"/>
              <a:gd name="T44" fmla="*/ 33236 w 43599"/>
              <a:gd name="T45" fmla="*/ 19356 h 54902"/>
              <a:gd name="T46" fmla="*/ 42863 w 43599"/>
              <a:gd name="T47" fmla="*/ 19356 h 54902"/>
              <a:gd name="T48" fmla="*/ 42863 w 43599"/>
              <a:gd name="T49" fmla="*/ 0 h 549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599"/>
              <a:gd name="T76" fmla="*/ 0 h 54902"/>
              <a:gd name="T77" fmla="*/ 43599 w 43599"/>
              <a:gd name="T78" fmla="*/ 54902 h 549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599" h="54902">
                <a:moveTo>
                  <a:pt x="10782" y="0"/>
                </a:moveTo>
                <a:lnTo>
                  <a:pt x="0" y="0"/>
                </a:lnTo>
                <a:lnTo>
                  <a:pt x="0" y="54902"/>
                </a:lnTo>
                <a:lnTo>
                  <a:pt x="9791" y="54902"/>
                </a:lnTo>
                <a:lnTo>
                  <a:pt x="9791" y="19126"/>
                </a:lnTo>
                <a:lnTo>
                  <a:pt x="19009" y="19126"/>
                </a:lnTo>
                <a:lnTo>
                  <a:pt x="10782" y="0"/>
                </a:lnTo>
                <a:close/>
              </a:path>
              <a:path w="43599" h="54902">
                <a:moveTo>
                  <a:pt x="43599" y="19126"/>
                </a:moveTo>
                <a:lnTo>
                  <a:pt x="33807" y="19126"/>
                </a:lnTo>
                <a:lnTo>
                  <a:pt x="33807" y="54902"/>
                </a:lnTo>
                <a:lnTo>
                  <a:pt x="43599" y="54902"/>
                </a:lnTo>
                <a:lnTo>
                  <a:pt x="43599" y="19126"/>
                </a:lnTo>
                <a:close/>
              </a:path>
              <a:path w="43599" h="54902">
                <a:moveTo>
                  <a:pt x="19009" y="19126"/>
                </a:moveTo>
                <a:lnTo>
                  <a:pt x="9791" y="19126"/>
                </a:lnTo>
                <a:lnTo>
                  <a:pt x="21539" y="45084"/>
                </a:lnTo>
                <a:lnTo>
                  <a:pt x="31028" y="25006"/>
                </a:lnTo>
                <a:lnTo>
                  <a:pt x="21539" y="25006"/>
                </a:lnTo>
                <a:lnTo>
                  <a:pt x="19009" y="19126"/>
                </a:lnTo>
                <a:close/>
              </a:path>
              <a:path w="43599" h="54902">
                <a:moveTo>
                  <a:pt x="43599" y="0"/>
                </a:moveTo>
                <a:lnTo>
                  <a:pt x="32829" y="0"/>
                </a:lnTo>
                <a:lnTo>
                  <a:pt x="21539" y="25006"/>
                </a:lnTo>
                <a:lnTo>
                  <a:pt x="31028" y="25006"/>
                </a:lnTo>
                <a:lnTo>
                  <a:pt x="33807" y="19126"/>
                </a:lnTo>
                <a:lnTo>
                  <a:pt x="43599" y="19126"/>
                </a:lnTo>
                <a:lnTo>
                  <a:pt x="43599" y="0"/>
                </a:lnTo>
                <a:close/>
              </a:path>
            </a:pathLst>
          </a:custGeom>
          <a:solidFill>
            <a:srgbClr val="231F20"/>
          </a:solidFill>
          <a:ln w="9525">
            <a:noFill/>
            <a:round/>
            <a:headEnd/>
            <a:tailEnd/>
          </a:ln>
        </p:spPr>
        <p:txBody>
          <a:bodyPr lIns="0" tIns="0" rIns="0" bIns="0"/>
          <a:lstStyle/>
          <a:p>
            <a:endParaRPr lang="zh-TW" altLang="en-US"/>
          </a:p>
        </p:txBody>
      </p:sp>
      <p:sp>
        <p:nvSpPr>
          <p:cNvPr id="2160" name="object 175"/>
          <p:cNvSpPr>
            <a:spLocks/>
          </p:cNvSpPr>
          <p:nvPr/>
        </p:nvSpPr>
        <p:spPr bwMode="auto">
          <a:xfrm>
            <a:off x="2733675" y="5975350"/>
            <a:ext cx="0" cy="55563"/>
          </a:xfrm>
          <a:custGeom>
            <a:avLst/>
            <a:gdLst>
              <a:gd name="T0" fmla="*/ 55563 h 54902"/>
              <a:gd name="T1" fmla="*/ 0 h 54902"/>
              <a:gd name="T2" fmla="*/ 0 60000 65536"/>
              <a:gd name="T3" fmla="*/ 0 60000 65536"/>
              <a:gd name="T4" fmla="*/ 0 h 54902"/>
              <a:gd name="T5" fmla="*/ 54902 h 54902"/>
            </a:gdLst>
            <a:ahLst/>
            <a:cxnLst>
              <a:cxn ang="T2">
                <a:pos x="0" y="T0"/>
              </a:cxn>
              <a:cxn ang="T3">
                <a:pos x="0" y="T1"/>
              </a:cxn>
            </a:cxnLst>
            <a:rect l="0" t="T4" r="0" b="T5"/>
            <a:pathLst>
              <a:path h="54902">
                <a:moveTo>
                  <a:pt x="0" y="54902"/>
                </a:moveTo>
                <a:lnTo>
                  <a:pt x="0" y="0"/>
                </a:lnTo>
              </a:path>
            </a:pathLst>
          </a:custGeom>
          <a:noFill/>
          <a:ln w="9804">
            <a:solidFill>
              <a:srgbClr val="231F20"/>
            </a:solidFill>
            <a:round/>
            <a:headEnd/>
            <a:tailEnd/>
          </a:ln>
        </p:spPr>
        <p:txBody>
          <a:bodyPr lIns="0" tIns="0" rIns="0" bIns="0"/>
          <a:lstStyle/>
          <a:p>
            <a:endParaRPr lang="zh-TW" altLang="en-US"/>
          </a:p>
        </p:txBody>
      </p:sp>
      <p:sp>
        <p:nvSpPr>
          <p:cNvPr id="2161" name="object 176"/>
          <p:cNvSpPr>
            <a:spLocks/>
          </p:cNvSpPr>
          <p:nvPr/>
        </p:nvSpPr>
        <p:spPr bwMode="auto">
          <a:xfrm>
            <a:off x="2743200" y="5975350"/>
            <a:ext cx="20638" cy="55563"/>
          </a:xfrm>
          <a:custGeom>
            <a:avLst/>
            <a:gdLst>
              <a:gd name="T0" fmla="*/ 20638 w 21551"/>
              <a:gd name="T1" fmla="*/ 8443 h 54902"/>
              <a:gd name="T2" fmla="*/ 11262 w 21551"/>
              <a:gd name="T3" fmla="*/ 8443 h 54902"/>
              <a:gd name="T4" fmla="*/ 11262 w 21551"/>
              <a:gd name="T5" fmla="*/ 55563 h 54902"/>
              <a:gd name="T6" fmla="*/ 20638 w 21551"/>
              <a:gd name="T7" fmla="*/ 55563 h 54902"/>
              <a:gd name="T8" fmla="*/ 20638 w 21551"/>
              <a:gd name="T9" fmla="*/ 8443 h 54902"/>
              <a:gd name="T10" fmla="*/ 31888 w 21551"/>
              <a:gd name="T11" fmla="*/ 0 h 54902"/>
              <a:gd name="T12" fmla="*/ 0 w 21551"/>
              <a:gd name="T13" fmla="*/ 0 h 54902"/>
              <a:gd name="T14" fmla="*/ 0 w 21551"/>
              <a:gd name="T15" fmla="*/ 8443 h 54902"/>
              <a:gd name="T16" fmla="*/ 31888 w 21551"/>
              <a:gd name="T17" fmla="*/ 8443 h 54902"/>
              <a:gd name="T18" fmla="*/ 31888 w 21551"/>
              <a:gd name="T19" fmla="*/ 0 h 549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551"/>
              <a:gd name="T31" fmla="*/ 0 h 54902"/>
              <a:gd name="T32" fmla="*/ 21551 w 21551"/>
              <a:gd name="T33" fmla="*/ 54902 h 549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551" h="54902">
                <a:moveTo>
                  <a:pt x="21551" y="8343"/>
                </a:moveTo>
                <a:lnTo>
                  <a:pt x="11760" y="8343"/>
                </a:lnTo>
                <a:lnTo>
                  <a:pt x="11760" y="54902"/>
                </a:lnTo>
                <a:lnTo>
                  <a:pt x="21551" y="54902"/>
                </a:lnTo>
                <a:lnTo>
                  <a:pt x="21551" y="8343"/>
                </a:lnTo>
                <a:close/>
              </a:path>
              <a:path w="21551" h="54902">
                <a:moveTo>
                  <a:pt x="33299" y="0"/>
                </a:moveTo>
                <a:lnTo>
                  <a:pt x="0" y="0"/>
                </a:lnTo>
                <a:lnTo>
                  <a:pt x="0" y="8343"/>
                </a:lnTo>
                <a:lnTo>
                  <a:pt x="33299" y="8343"/>
                </a:lnTo>
                <a:lnTo>
                  <a:pt x="33299" y="0"/>
                </a:lnTo>
                <a:close/>
              </a:path>
            </a:pathLst>
          </a:custGeom>
          <a:solidFill>
            <a:srgbClr val="231F20"/>
          </a:solidFill>
          <a:ln w="9525">
            <a:noFill/>
            <a:round/>
            <a:headEnd/>
            <a:tailEnd/>
          </a:ln>
        </p:spPr>
        <p:txBody>
          <a:bodyPr lIns="0" tIns="0" rIns="0" bIns="0"/>
          <a:lstStyle/>
          <a:p>
            <a:endParaRPr lang="zh-TW" altLang="en-US"/>
          </a:p>
        </p:txBody>
      </p:sp>
      <p:sp>
        <p:nvSpPr>
          <p:cNvPr id="2162" name="object 177"/>
          <p:cNvSpPr>
            <a:spLocks/>
          </p:cNvSpPr>
          <p:nvPr/>
        </p:nvSpPr>
        <p:spPr bwMode="auto">
          <a:xfrm>
            <a:off x="2776538" y="5975350"/>
            <a:ext cx="34925" cy="57150"/>
          </a:xfrm>
          <a:custGeom>
            <a:avLst/>
            <a:gdLst>
              <a:gd name="T0" fmla="*/ 9195 w 35254"/>
              <a:gd name="T1" fmla="*/ 38437 h 56819"/>
              <a:gd name="T2" fmla="*/ 0 w 35254"/>
              <a:gd name="T3" fmla="*/ 38714 h 56819"/>
              <a:gd name="T4" fmla="*/ 4234 w 35254"/>
              <a:gd name="T5" fmla="*/ 51764 h 56819"/>
              <a:gd name="T6" fmla="*/ 17449 w 35254"/>
              <a:gd name="T7" fmla="*/ 57150 h 56819"/>
              <a:gd name="T8" fmla="*/ 26672 w 35254"/>
              <a:gd name="T9" fmla="*/ 57150 h 56819"/>
              <a:gd name="T10" fmla="*/ 34878 w 35254"/>
              <a:gd name="T11" fmla="*/ 51764 h 56819"/>
              <a:gd name="T12" fmla="*/ 34925 w 35254"/>
              <a:gd name="T13" fmla="*/ 48285 h 56819"/>
              <a:gd name="T14" fmla="*/ 11624 w 35254"/>
              <a:gd name="T15" fmla="*/ 48285 h 56819"/>
              <a:gd name="T16" fmla="*/ 9195 w 35254"/>
              <a:gd name="T17" fmla="*/ 43354 h 56819"/>
              <a:gd name="T18" fmla="*/ 9195 w 35254"/>
              <a:gd name="T19" fmla="*/ 38437 h 56819"/>
              <a:gd name="T20" fmla="*/ 29100 w 35254"/>
              <a:gd name="T21" fmla="*/ 0 h 56819"/>
              <a:gd name="T22" fmla="*/ 5798 w 35254"/>
              <a:gd name="T23" fmla="*/ 0 h 56819"/>
              <a:gd name="T24" fmla="*/ 452 w 35254"/>
              <a:gd name="T25" fmla="*/ 5926 h 56819"/>
              <a:gd name="T26" fmla="*/ 452 w 35254"/>
              <a:gd name="T27" fmla="*/ 22175 h 56819"/>
              <a:gd name="T28" fmla="*/ 5308 w 35254"/>
              <a:gd name="T29" fmla="*/ 26608 h 56819"/>
              <a:gd name="T30" fmla="*/ 12592 w 35254"/>
              <a:gd name="T31" fmla="*/ 31040 h 56819"/>
              <a:gd name="T32" fmla="*/ 22783 w 35254"/>
              <a:gd name="T33" fmla="*/ 36942 h 56819"/>
              <a:gd name="T34" fmla="*/ 25224 w 35254"/>
              <a:gd name="T35" fmla="*/ 38437 h 56819"/>
              <a:gd name="T36" fmla="*/ 25224 w 35254"/>
              <a:gd name="T37" fmla="*/ 45807 h 56819"/>
              <a:gd name="T38" fmla="*/ 22306 w 35254"/>
              <a:gd name="T39" fmla="*/ 48285 h 56819"/>
              <a:gd name="T40" fmla="*/ 34925 w 35254"/>
              <a:gd name="T41" fmla="*/ 48285 h 56819"/>
              <a:gd name="T42" fmla="*/ 34925 w 35254"/>
              <a:gd name="T43" fmla="*/ 32522 h 56819"/>
              <a:gd name="T44" fmla="*/ 29565 w 35254"/>
              <a:gd name="T45" fmla="*/ 28574 h 56819"/>
              <a:gd name="T46" fmla="*/ 20846 w 35254"/>
              <a:gd name="T47" fmla="*/ 23644 h 56819"/>
              <a:gd name="T48" fmla="*/ 13084 w 35254"/>
              <a:gd name="T49" fmla="*/ 19710 h 56819"/>
              <a:gd name="T50" fmla="*/ 10164 w 35254"/>
              <a:gd name="T51" fmla="*/ 17743 h 56819"/>
              <a:gd name="T52" fmla="*/ 10164 w 35254"/>
              <a:gd name="T53" fmla="*/ 10346 h 56819"/>
              <a:gd name="T54" fmla="*/ 12592 w 35254"/>
              <a:gd name="T55" fmla="*/ 8366 h 56819"/>
              <a:gd name="T56" fmla="*/ 33479 w 35254"/>
              <a:gd name="T57" fmla="*/ 8366 h 56819"/>
              <a:gd name="T58" fmla="*/ 33453 w 35254"/>
              <a:gd name="T59" fmla="*/ 7881 h 56819"/>
              <a:gd name="T60" fmla="*/ 29100 w 35254"/>
              <a:gd name="T61" fmla="*/ 0 h 56819"/>
              <a:gd name="T62" fmla="*/ 33479 w 35254"/>
              <a:gd name="T63" fmla="*/ 8366 h 56819"/>
              <a:gd name="T64" fmla="*/ 21815 w 35254"/>
              <a:gd name="T65" fmla="*/ 8366 h 56819"/>
              <a:gd name="T66" fmla="*/ 24256 w 35254"/>
              <a:gd name="T67" fmla="*/ 12799 h 56819"/>
              <a:gd name="T68" fmla="*/ 24256 w 35254"/>
              <a:gd name="T69" fmla="*/ 17244 h 56819"/>
              <a:gd name="T70" fmla="*/ 33943 w 35254"/>
              <a:gd name="T71" fmla="*/ 17244 h 56819"/>
              <a:gd name="T72" fmla="*/ 33479 w 35254"/>
              <a:gd name="T73" fmla="*/ 8366 h 568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5254"/>
              <a:gd name="T112" fmla="*/ 0 h 56819"/>
              <a:gd name="T113" fmla="*/ 35254 w 35254"/>
              <a:gd name="T114" fmla="*/ 56819 h 568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5254" h="56819">
                <a:moveTo>
                  <a:pt x="9282" y="38214"/>
                </a:moveTo>
                <a:lnTo>
                  <a:pt x="0" y="38490"/>
                </a:lnTo>
                <a:lnTo>
                  <a:pt x="4274" y="51464"/>
                </a:lnTo>
                <a:lnTo>
                  <a:pt x="17613" y="56819"/>
                </a:lnTo>
                <a:lnTo>
                  <a:pt x="26923" y="56819"/>
                </a:lnTo>
                <a:lnTo>
                  <a:pt x="35207" y="51464"/>
                </a:lnTo>
                <a:lnTo>
                  <a:pt x="35254" y="48005"/>
                </a:lnTo>
                <a:lnTo>
                  <a:pt x="11733" y="48005"/>
                </a:lnTo>
                <a:lnTo>
                  <a:pt x="9282" y="43103"/>
                </a:lnTo>
                <a:lnTo>
                  <a:pt x="9282" y="38214"/>
                </a:lnTo>
                <a:close/>
              </a:path>
              <a:path w="35254" h="56819">
                <a:moveTo>
                  <a:pt x="29374" y="0"/>
                </a:moveTo>
                <a:lnTo>
                  <a:pt x="5853" y="0"/>
                </a:lnTo>
                <a:lnTo>
                  <a:pt x="456" y="5892"/>
                </a:lnTo>
                <a:lnTo>
                  <a:pt x="456" y="22047"/>
                </a:lnTo>
                <a:lnTo>
                  <a:pt x="5358" y="26454"/>
                </a:lnTo>
                <a:lnTo>
                  <a:pt x="12711" y="30860"/>
                </a:lnTo>
                <a:lnTo>
                  <a:pt x="22998" y="36728"/>
                </a:lnTo>
                <a:lnTo>
                  <a:pt x="25462" y="38214"/>
                </a:lnTo>
                <a:lnTo>
                  <a:pt x="25462" y="45542"/>
                </a:lnTo>
                <a:lnTo>
                  <a:pt x="22516" y="48005"/>
                </a:lnTo>
                <a:lnTo>
                  <a:pt x="35254" y="48005"/>
                </a:lnTo>
                <a:lnTo>
                  <a:pt x="35254" y="32334"/>
                </a:lnTo>
                <a:lnTo>
                  <a:pt x="29844" y="28409"/>
                </a:lnTo>
                <a:lnTo>
                  <a:pt x="21042" y="23507"/>
                </a:lnTo>
                <a:lnTo>
                  <a:pt x="13207" y="19596"/>
                </a:lnTo>
                <a:lnTo>
                  <a:pt x="10260" y="17640"/>
                </a:lnTo>
                <a:lnTo>
                  <a:pt x="10260" y="10286"/>
                </a:lnTo>
                <a:lnTo>
                  <a:pt x="12711" y="8318"/>
                </a:lnTo>
                <a:lnTo>
                  <a:pt x="33794" y="8318"/>
                </a:lnTo>
                <a:lnTo>
                  <a:pt x="33768" y="7835"/>
                </a:lnTo>
                <a:lnTo>
                  <a:pt x="29374" y="0"/>
                </a:lnTo>
                <a:close/>
              </a:path>
              <a:path w="35254" h="56819">
                <a:moveTo>
                  <a:pt x="33794" y="8318"/>
                </a:moveTo>
                <a:lnTo>
                  <a:pt x="22020" y="8318"/>
                </a:lnTo>
                <a:lnTo>
                  <a:pt x="24484" y="12725"/>
                </a:lnTo>
                <a:lnTo>
                  <a:pt x="24484" y="17144"/>
                </a:lnTo>
                <a:lnTo>
                  <a:pt x="34263" y="17144"/>
                </a:lnTo>
                <a:lnTo>
                  <a:pt x="33794" y="8318"/>
                </a:lnTo>
                <a:close/>
              </a:path>
            </a:pathLst>
          </a:custGeom>
          <a:solidFill>
            <a:srgbClr val="231F20"/>
          </a:solidFill>
          <a:ln w="9525">
            <a:noFill/>
            <a:round/>
            <a:headEnd/>
            <a:tailEnd/>
          </a:ln>
        </p:spPr>
        <p:txBody>
          <a:bodyPr lIns="0" tIns="0" rIns="0" bIns="0"/>
          <a:lstStyle/>
          <a:p>
            <a:endParaRPr lang="zh-TW" altLang="en-US"/>
          </a:p>
        </p:txBody>
      </p:sp>
      <p:sp>
        <p:nvSpPr>
          <p:cNvPr id="2163" name="object 178"/>
          <p:cNvSpPr>
            <a:spLocks/>
          </p:cNvSpPr>
          <p:nvPr/>
        </p:nvSpPr>
        <p:spPr bwMode="auto">
          <a:xfrm>
            <a:off x="2816225" y="5975350"/>
            <a:ext cx="36513" cy="55563"/>
          </a:xfrm>
          <a:custGeom>
            <a:avLst/>
            <a:gdLst>
              <a:gd name="T0" fmla="*/ 9614 w 37236"/>
              <a:gd name="T1" fmla="*/ 0 h 55867"/>
              <a:gd name="T2" fmla="*/ 0 w 37236"/>
              <a:gd name="T3" fmla="*/ 0 h 55867"/>
              <a:gd name="T4" fmla="*/ 37 w 37236"/>
              <a:gd name="T5" fmla="*/ 39044 h 55867"/>
              <a:gd name="T6" fmla="*/ 6514 w 37236"/>
              <a:gd name="T7" fmla="*/ 52304 h 55867"/>
              <a:gd name="T8" fmla="*/ 18729 w 37236"/>
              <a:gd name="T9" fmla="*/ 55563 h 55867"/>
              <a:gd name="T10" fmla="*/ 18958 w 37236"/>
              <a:gd name="T11" fmla="*/ 55562 h 55867"/>
              <a:gd name="T12" fmla="*/ 30781 w 37236"/>
              <a:gd name="T13" fmla="*/ 51769 h 55867"/>
              <a:gd name="T14" fmla="*/ 32783 w 37236"/>
              <a:gd name="T15" fmla="*/ 46797 h 55867"/>
              <a:gd name="T16" fmla="*/ 12491 w 37236"/>
              <a:gd name="T17" fmla="*/ 46797 h 55867"/>
              <a:gd name="T18" fmla="*/ 9614 w 37236"/>
              <a:gd name="T19" fmla="*/ 43374 h 55867"/>
              <a:gd name="T20" fmla="*/ 9614 w 37236"/>
              <a:gd name="T21" fmla="*/ 0 h 55867"/>
              <a:gd name="T22" fmla="*/ 36513 w 37236"/>
              <a:gd name="T23" fmla="*/ 0 h 55867"/>
              <a:gd name="T24" fmla="*/ 26898 w 37236"/>
              <a:gd name="T25" fmla="*/ 0 h 55867"/>
              <a:gd name="T26" fmla="*/ 26898 w 37236"/>
              <a:gd name="T27" fmla="*/ 43374 h 55867"/>
              <a:gd name="T28" fmla="*/ 24022 w 37236"/>
              <a:gd name="T29" fmla="*/ 46797 h 55867"/>
              <a:gd name="T30" fmla="*/ 32783 w 37236"/>
              <a:gd name="T31" fmla="*/ 46797 h 55867"/>
              <a:gd name="T32" fmla="*/ 36513 w 37236"/>
              <a:gd name="T33" fmla="*/ 37539 h 55867"/>
              <a:gd name="T34" fmla="*/ 36513 w 37236"/>
              <a:gd name="T35" fmla="*/ 0 h 558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236"/>
              <a:gd name="T55" fmla="*/ 0 h 55867"/>
              <a:gd name="T56" fmla="*/ 37236 w 37236"/>
              <a:gd name="T57" fmla="*/ 55867 h 558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236" h="55867">
                <a:moveTo>
                  <a:pt x="9804" y="0"/>
                </a:moveTo>
                <a:lnTo>
                  <a:pt x="0" y="0"/>
                </a:lnTo>
                <a:lnTo>
                  <a:pt x="38" y="39258"/>
                </a:lnTo>
                <a:lnTo>
                  <a:pt x="6643" y="52590"/>
                </a:lnTo>
                <a:lnTo>
                  <a:pt x="19100" y="55867"/>
                </a:lnTo>
                <a:lnTo>
                  <a:pt x="19333" y="55866"/>
                </a:lnTo>
                <a:lnTo>
                  <a:pt x="31390" y="52052"/>
                </a:lnTo>
                <a:lnTo>
                  <a:pt x="33432" y="47053"/>
                </a:lnTo>
                <a:lnTo>
                  <a:pt x="12738" y="47053"/>
                </a:lnTo>
                <a:lnTo>
                  <a:pt x="9804" y="43611"/>
                </a:lnTo>
                <a:lnTo>
                  <a:pt x="9804" y="0"/>
                </a:lnTo>
                <a:close/>
              </a:path>
              <a:path w="37236" h="55867">
                <a:moveTo>
                  <a:pt x="37236" y="0"/>
                </a:moveTo>
                <a:lnTo>
                  <a:pt x="27431" y="0"/>
                </a:lnTo>
                <a:lnTo>
                  <a:pt x="27431" y="43611"/>
                </a:lnTo>
                <a:lnTo>
                  <a:pt x="24498" y="47053"/>
                </a:lnTo>
                <a:lnTo>
                  <a:pt x="33432" y="47053"/>
                </a:lnTo>
                <a:lnTo>
                  <a:pt x="37236" y="37744"/>
                </a:lnTo>
                <a:lnTo>
                  <a:pt x="37236" y="0"/>
                </a:lnTo>
                <a:close/>
              </a:path>
            </a:pathLst>
          </a:custGeom>
          <a:solidFill>
            <a:srgbClr val="231F20"/>
          </a:solidFill>
          <a:ln w="9525">
            <a:noFill/>
            <a:round/>
            <a:headEnd/>
            <a:tailEnd/>
          </a:ln>
        </p:spPr>
        <p:txBody>
          <a:bodyPr lIns="0" tIns="0" rIns="0" bIns="0"/>
          <a:lstStyle/>
          <a:p>
            <a:endParaRPr lang="zh-TW" altLang="en-US"/>
          </a:p>
        </p:txBody>
      </p:sp>
      <p:sp>
        <p:nvSpPr>
          <p:cNvPr id="2164" name="object 179"/>
          <p:cNvSpPr>
            <a:spLocks/>
          </p:cNvSpPr>
          <p:nvPr/>
        </p:nvSpPr>
        <p:spPr bwMode="auto">
          <a:xfrm>
            <a:off x="2859088" y="5975350"/>
            <a:ext cx="36512" cy="55563"/>
          </a:xfrm>
          <a:custGeom>
            <a:avLst/>
            <a:gdLst>
              <a:gd name="T0" fmla="*/ 28223 w 36753"/>
              <a:gd name="T1" fmla="*/ 0 h 54902"/>
              <a:gd name="T2" fmla="*/ 0 w 36753"/>
              <a:gd name="T3" fmla="*/ 0 h 54902"/>
              <a:gd name="T4" fmla="*/ 0 w 36753"/>
              <a:gd name="T5" fmla="*/ 55563 h 54902"/>
              <a:gd name="T6" fmla="*/ 29699 w 36753"/>
              <a:gd name="T7" fmla="*/ 55563 h 54902"/>
              <a:gd name="T8" fmla="*/ 36512 w 36753"/>
              <a:gd name="T9" fmla="*/ 49110 h 54902"/>
              <a:gd name="T10" fmla="*/ 36512 w 36753"/>
              <a:gd name="T11" fmla="*/ 47131 h 54902"/>
              <a:gd name="T12" fmla="*/ 9740 w 36753"/>
              <a:gd name="T13" fmla="*/ 47131 h 54902"/>
              <a:gd name="T14" fmla="*/ 9740 w 36753"/>
              <a:gd name="T15" fmla="*/ 8443 h 54902"/>
              <a:gd name="T16" fmla="*/ 34557 w 36753"/>
              <a:gd name="T17" fmla="*/ 8443 h 54902"/>
              <a:gd name="T18" fmla="*/ 34557 w 36753"/>
              <a:gd name="T19" fmla="*/ 4973 h 54902"/>
              <a:gd name="T20" fmla="*/ 28223 w 36753"/>
              <a:gd name="T21" fmla="*/ 0 h 54902"/>
              <a:gd name="T22" fmla="*/ 34557 w 36753"/>
              <a:gd name="T23" fmla="*/ 8443 h 54902"/>
              <a:gd name="T24" fmla="*/ 21423 w 36753"/>
              <a:gd name="T25" fmla="*/ 8443 h 54902"/>
              <a:gd name="T26" fmla="*/ 24829 w 36753"/>
              <a:gd name="T27" fmla="*/ 10449 h 54902"/>
              <a:gd name="T28" fmla="*/ 24829 w 36753"/>
              <a:gd name="T29" fmla="*/ 20358 h 54902"/>
              <a:gd name="T30" fmla="*/ 21902 w 36753"/>
              <a:gd name="T31" fmla="*/ 22325 h 54902"/>
              <a:gd name="T32" fmla="*/ 13146 w 36753"/>
              <a:gd name="T33" fmla="*/ 22325 h 54902"/>
              <a:gd name="T34" fmla="*/ 13146 w 36753"/>
              <a:gd name="T35" fmla="*/ 31245 h 54902"/>
              <a:gd name="T36" fmla="*/ 22886 w 36753"/>
              <a:gd name="T37" fmla="*/ 31245 h 54902"/>
              <a:gd name="T38" fmla="*/ 26292 w 36753"/>
              <a:gd name="T39" fmla="*/ 33250 h 54902"/>
              <a:gd name="T40" fmla="*/ 26292 w 36753"/>
              <a:gd name="T41" fmla="*/ 44650 h 54902"/>
              <a:gd name="T42" fmla="*/ 22886 w 36753"/>
              <a:gd name="T43" fmla="*/ 47131 h 54902"/>
              <a:gd name="T44" fmla="*/ 36512 w 36753"/>
              <a:gd name="T45" fmla="*/ 47131 h 54902"/>
              <a:gd name="T46" fmla="*/ 36512 w 36753"/>
              <a:gd name="T47" fmla="*/ 31245 h 54902"/>
              <a:gd name="T48" fmla="*/ 30166 w 36753"/>
              <a:gd name="T49" fmla="*/ 27287 h 54902"/>
              <a:gd name="T50" fmla="*/ 26772 w 36753"/>
              <a:gd name="T51" fmla="*/ 26309 h 54902"/>
              <a:gd name="T52" fmla="*/ 29207 w 36753"/>
              <a:gd name="T53" fmla="*/ 25808 h 54902"/>
              <a:gd name="T54" fmla="*/ 34557 w 36753"/>
              <a:gd name="T55" fmla="*/ 21348 h 54902"/>
              <a:gd name="T56" fmla="*/ 34557 w 36753"/>
              <a:gd name="T57" fmla="*/ 8443 h 5490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753"/>
              <a:gd name="T88" fmla="*/ 0 h 54902"/>
              <a:gd name="T89" fmla="*/ 36753 w 36753"/>
              <a:gd name="T90" fmla="*/ 54902 h 5490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753" h="54902">
                <a:moveTo>
                  <a:pt x="28409" y="0"/>
                </a:moveTo>
                <a:lnTo>
                  <a:pt x="0" y="0"/>
                </a:lnTo>
                <a:lnTo>
                  <a:pt x="0" y="54902"/>
                </a:lnTo>
                <a:lnTo>
                  <a:pt x="29895" y="54902"/>
                </a:lnTo>
                <a:lnTo>
                  <a:pt x="36753" y="48526"/>
                </a:lnTo>
                <a:lnTo>
                  <a:pt x="36753" y="46570"/>
                </a:lnTo>
                <a:lnTo>
                  <a:pt x="9804" y="46570"/>
                </a:lnTo>
                <a:lnTo>
                  <a:pt x="9804" y="8343"/>
                </a:lnTo>
                <a:lnTo>
                  <a:pt x="34785" y="8343"/>
                </a:lnTo>
                <a:lnTo>
                  <a:pt x="34785" y="4914"/>
                </a:lnTo>
                <a:lnTo>
                  <a:pt x="28409" y="0"/>
                </a:lnTo>
                <a:close/>
              </a:path>
              <a:path w="36753" h="54902">
                <a:moveTo>
                  <a:pt x="34785" y="8343"/>
                </a:moveTo>
                <a:lnTo>
                  <a:pt x="21564" y="8343"/>
                </a:lnTo>
                <a:lnTo>
                  <a:pt x="24993" y="10325"/>
                </a:lnTo>
                <a:lnTo>
                  <a:pt x="24993" y="20116"/>
                </a:lnTo>
                <a:lnTo>
                  <a:pt x="22047" y="22059"/>
                </a:lnTo>
                <a:lnTo>
                  <a:pt x="13233" y="22059"/>
                </a:lnTo>
                <a:lnTo>
                  <a:pt x="13233" y="30873"/>
                </a:lnTo>
                <a:lnTo>
                  <a:pt x="23037" y="30873"/>
                </a:lnTo>
                <a:lnTo>
                  <a:pt x="26466" y="32854"/>
                </a:lnTo>
                <a:lnTo>
                  <a:pt x="26466" y="44119"/>
                </a:lnTo>
                <a:lnTo>
                  <a:pt x="23037" y="46570"/>
                </a:lnTo>
                <a:lnTo>
                  <a:pt x="36753" y="46570"/>
                </a:lnTo>
                <a:lnTo>
                  <a:pt x="36753" y="30873"/>
                </a:lnTo>
                <a:lnTo>
                  <a:pt x="30365" y="26962"/>
                </a:lnTo>
                <a:lnTo>
                  <a:pt x="26949" y="25996"/>
                </a:lnTo>
                <a:lnTo>
                  <a:pt x="29400" y="25501"/>
                </a:lnTo>
                <a:lnTo>
                  <a:pt x="34785" y="21094"/>
                </a:lnTo>
                <a:lnTo>
                  <a:pt x="34785" y="8343"/>
                </a:lnTo>
                <a:close/>
              </a:path>
            </a:pathLst>
          </a:custGeom>
          <a:solidFill>
            <a:srgbClr val="231F20"/>
          </a:solidFill>
          <a:ln w="9525">
            <a:noFill/>
            <a:round/>
            <a:headEnd/>
            <a:tailEnd/>
          </a:ln>
        </p:spPr>
        <p:txBody>
          <a:bodyPr lIns="0" tIns="0" rIns="0" bIns="0"/>
          <a:lstStyle/>
          <a:p>
            <a:endParaRPr lang="zh-TW" altLang="en-US"/>
          </a:p>
        </p:txBody>
      </p:sp>
      <p:sp>
        <p:nvSpPr>
          <p:cNvPr id="2165" name="object 180"/>
          <p:cNvSpPr>
            <a:spLocks/>
          </p:cNvSpPr>
          <p:nvPr/>
        </p:nvSpPr>
        <p:spPr bwMode="auto">
          <a:xfrm>
            <a:off x="2957513" y="5975350"/>
            <a:ext cx="41275" cy="55563"/>
          </a:xfrm>
          <a:custGeom>
            <a:avLst/>
            <a:gdLst>
              <a:gd name="T0" fmla="*/ 10579 w 40182"/>
              <a:gd name="T1" fmla="*/ 0 h 54902"/>
              <a:gd name="T2" fmla="*/ 0 w 40182"/>
              <a:gd name="T3" fmla="*/ 0 h 54902"/>
              <a:gd name="T4" fmla="*/ 0 w 40182"/>
              <a:gd name="T5" fmla="*/ 55563 h 54902"/>
              <a:gd name="T6" fmla="*/ 10579 w 40182"/>
              <a:gd name="T7" fmla="*/ 55563 h 54902"/>
              <a:gd name="T8" fmla="*/ 10579 w 40182"/>
              <a:gd name="T9" fmla="*/ 31245 h 54902"/>
              <a:gd name="T10" fmla="*/ 41275 w 40182"/>
              <a:gd name="T11" fmla="*/ 31245 h 54902"/>
              <a:gd name="T12" fmla="*/ 41275 w 40182"/>
              <a:gd name="T13" fmla="*/ 21837 h 54902"/>
              <a:gd name="T14" fmla="*/ 10579 w 40182"/>
              <a:gd name="T15" fmla="*/ 21837 h 54902"/>
              <a:gd name="T16" fmla="*/ 10579 w 40182"/>
              <a:gd name="T17" fmla="*/ 0 h 54902"/>
              <a:gd name="T18" fmla="*/ 41275 w 40182"/>
              <a:gd name="T19" fmla="*/ 31245 h 54902"/>
              <a:gd name="T20" fmla="*/ 31204 w 40182"/>
              <a:gd name="T21" fmla="*/ 31245 h 54902"/>
              <a:gd name="T22" fmla="*/ 31204 w 40182"/>
              <a:gd name="T23" fmla="*/ 55563 h 54902"/>
              <a:gd name="T24" fmla="*/ 41275 w 40182"/>
              <a:gd name="T25" fmla="*/ 55563 h 54902"/>
              <a:gd name="T26" fmla="*/ 41275 w 40182"/>
              <a:gd name="T27" fmla="*/ 31245 h 54902"/>
              <a:gd name="T28" fmla="*/ 41275 w 40182"/>
              <a:gd name="T29" fmla="*/ 0 h 54902"/>
              <a:gd name="T30" fmla="*/ 30708 w 40182"/>
              <a:gd name="T31" fmla="*/ 0 h 54902"/>
              <a:gd name="T32" fmla="*/ 30708 w 40182"/>
              <a:gd name="T33" fmla="*/ 21837 h 54902"/>
              <a:gd name="T34" fmla="*/ 41275 w 40182"/>
              <a:gd name="T35" fmla="*/ 21837 h 54902"/>
              <a:gd name="T36" fmla="*/ 41275 w 40182"/>
              <a:gd name="T37" fmla="*/ 0 h 549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182"/>
              <a:gd name="T58" fmla="*/ 0 h 54902"/>
              <a:gd name="T59" fmla="*/ 40182 w 40182"/>
              <a:gd name="T60" fmla="*/ 54902 h 549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182" h="54902">
                <a:moveTo>
                  <a:pt x="10299" y="0"/>
                </a:moveTo>
                <a:lnTo>
                  <a:pt x="0" y="0"/>
                </a:lnTo>
                <a:lnTo>
                  <a:pt x="0" y="54902"/>
                </a:lnTo>
                <a:lnTo>
                  <a:pt x="10299" y="54902"/>
                </a:lnTo>
                <a:lnTo>
                  <a:pt x="10299" y="30873"/>
                </a:lnTo>
                <a:lnTo>
                  <a:pt x="40182" y="30873"/>
                </a:lnTo>
                <a:lnTo>
                  <a:pt x="40182" y="21577"/>
                </a:lnTo>
                <a:lnTo>
                  <a:pt x="10299" y="21577"/>
                </a:lnTo>
                <a:lnTo>
                  <a:pt x="10299" y="0"/>
                </a:lnTo>
                <a:close/>
              </a:path>
              <a:path w="40182" h="54902">
                <a:moveTo>
                  <a:pt x="40182" y="30873"/>
                </a:moveTo>
                <a:lnTo>
                  <a:pt x="30378" y="30873"/>
                </a:lnTo>
                <a:lnTo>
                  <a:pt x="30378" y="54902"/>
                </a:lnTo>
                <a:lnTo>
                  <a:pt x="40182" y="54902"/>
                </a:lnTo>
                <a:lnTo>
                  <a:pt x="40182" y="30873"/>
                </a:lnTo>
                <a:close/>
              </a:path>
              <a:path w="40182" h="54902">
                <a:moveTo>
                  <a:pt x="40182" y="0"/>
                </a:moveTo>
                <a:lnTo>
                  <a:pt x="29895" y="0"/>
                </a:lnTo>
                <a:lnTo>
                  <a:pt x="29895" y="21577"/>
                </a:lnTo>
                <a:lnTo>
                  <a:pt x="40182" y="21577"/>
                </a:lnTo>
                <a:lnTo>
                  <a:pt x="40182" y="0"/>
                </a:lnTo>
                <a:close/>
              </a:path>
            </a:pathLst>
          </a:custGeom>
          <a:solidFill>
            <a:srgbClr val="231F20"/>
          </a:solidFill>
          <a:ln w="9525">
            <a:noFill/>
            <a:round/>
            <a:headEnd/>
            <a:tailEnd/>
          </a:ln>
        </p:spPr>
        <p:txBody>
          <a:bodyPr lIns="0" tIns="0" rIns="0" bIns="0"/>
          <a:lstStyle/>
          <a:p>
            <a:endParaRPr lang="zh-TW" altLang="en-US"/>
          </a:p>
        </p:txBody>
      </p:sp>
      <p:sp>
        <p:nvSpPr>
          <p:cNvPr id="2166" name="object 181"/>
          <p:cNvSpPr>
            <a:spLocks/>
          </p:cNvSpPr>
          <p:nvPr/>
        </p:nvSpPr>
        <p:spPr bwMode="auto">
          <a:xfrm>
            <a:off x="2906713" y="5975350"/>
            <a:ext cx="0" cy="55563"/>
          </a:xfrm>
          <a:custGeom>
            <a:avLst/>
            <a:gdLst>
              <a:gd name="T0" fmla="*/ 55563 h 54902"/>
              <a:gd name="T1" fmla="*/ 0 h 54902"/>
              <a:gd name="T2" fmla="*/ 0 60000 65536"/>
              <a:gd name="T3" fmla="*/ 0 60000 65536"/>
              <a:gd name="T4" fmla="*/ 0 h 54902"/>
              <a:gd name="T5" fmla="*/ 54902 h 54902"/>
            </a:gdLst>
            <a:ahLst/>
            <a:cxnLst>
              <a:cxn ang="T2">
                <a:pos x="0" y="T0"/>
              </a:cxn>
              <a:cxn ang="T3">
                <a:pos x="0" y="T1"/>
              </a:cxn>
            </a:cxnLst>
            <a:rect l="0" t="T4" r="0" b="T5"/>
            <a:pathLst>
              <a:path h="54902">
                <a:moveTo>
                  <a:pt x="0" y="54902"/>
                </a:moveTo>
                <a:lnTo>
                  <a:pt x="0" y="0"/>
                </a:lnTo>
              </a:path>
            </a:pathLst>
          </a:custGeom>
          <a:noFill/>
          <a:ln w="9791">
            <a:solidFill>
              <a:srgbClr val="231F20"/>
            </a:solidFill>
            <a:round/>
            <a:headEnd/>
            <a:tailEnd/>
          </a:ln>
        </p:spPr>
        <p:txBody>
          <a:bodyPr lIns="0" tIns="0" rIns="0" bIns="0"/>
          <a:lstStyle/>
          <a:p>
            <a:endParaRPr lang="zh-TW" altLang="en-US"/>
          </a:p>
        </p:txBody>
      </p:sp>
      <p:sp>
        <p:nvSpPr>
          <p:cNvPr id="2167" name="object 182"/>
          <p:cNvSpPr>
            <a:spLocks/>
          </p:cNvSpPr>
          <p:nvPr/>
        </p:nvSpPr>
        <p:spPr bwMode="auto">
          <a:xfrm>
            <a:off x="3013075" y="5975350"/>
            <a:ext cx="0" cy="55563"/>
          </a:xfrm>
          <a:custGeom>
            <a:avLst/>
            <a:gdLst>
              <a:gd name="T0" fmla="*/ 55563 h 54902"/>
              <a:gd name="T1" fmla="*/ 0 h 54902"/>
              <a:gd name="T2" fmla="*/ 0 60000 65536"/>
              <a:gd name="T3" fmla="*/ 0 60000 65536"/>
              <a:gd name="T4" fmla="*/ 0 h 54902"/>
              <a:gd name="T5" fmla="*/ 54902 h 54902"/>
            </a:gdLst>
            <a:ahLst/>
            <a:cxnLst>
              <a:cxn ang="T2">
                <a:pos x="0" y="T0"/>
              </a:cxn>
              <a:cxn ang="T3">
                <a:pos x="0" y="T1"/>
              </a:cxn>
            </a:cxnLst>
            <a:rect l="0" t="T4" r="0" b="T5"/>
            <a:pathLst>
              <a:path h="54902">
                <a:moveTo>
                  <a:pt x="0" y="54902"/>
                </a:moveTo>
                <a:lnTo>
                  <a:pt x="0" y="0"/>
                </a:lnTo>
              </a:path>
            </a:pathLst>
          </a:custGeom>
          <a:noFill/>
          <a:ln w="9791">
            <a:solidFill>
              <a:srgbClr val="231F20"/>
            </a:solidFill>
            <a:round/>
            <a:headEnd/>
            <a:tailEnd/>
          </a:ln>
        </p:spPr>
        <p:txBody>
          <a:bodyPr lIns="0" tIns="0" rIns="0" bIns="0"/>
          <a:lstStyle/>
          <a:p>
            <a:endParaRPr lang="zh-TW" altLang="en-US"/>
          </a:p>
        </p:txBody>
      </p:sp>
      <p:sp>
        <p:nvSpPr>
          <p:cNvPr id="2168" name="object 183"/>
          <p:cNvSpPr>
            <a:spLocks/>
          </p:cNvSpPr>
          <p:nvPr/>
        </p:nvSpPr>
        <p:spPr bwMode="auto">
          <a:xfrm>
            <a:off x="2917825" y="5975350"/>
            <a:ext cx="34925" cy="55563"/>
          </a:xfrm>
          <a:custGeom>
            <a:avLst/>
            <a:gdLst>
              <a:gd name="T0" fmla="*/ 9211 w 35240"/>
              <a:gd name="T1" fmla="*/ 37205 h 56349"/>
              <a:gd name="T2" fmla="*/ 0 w 35240"/>
              <a:gd name="T3" fmla="*/ 37502 h 56349"/>
              <a:gd name="T4" fmla="*/ 4242 w 35240"/>
              <a:gd name="T5" fmla="*/ 50457 h 56349"/>
              <a:gd name="T6" fmla="*/ 17456 w 35240"/>
              <a:gd name="T7" fmla="*/ 55563 h 56349"/>
              <a:gd name="T8" fmla="*/ 26681 w 35240"/>
              <a:gd name="T9" fmla="*/ 55563 h 56349"/>
              <a:gd name="T10" fmla="*/ 34925 w 35240"/>
              <a:gd name="T11" fmla="*/ 50254 h 56349"/>
              <a:gd name="T12" fmla="*/ 34925 w 35240"/>
              <a:gd name="T13" fmla="*/ 47348 h 56349"/>
              <a:gd name="T14" fmla="*/ 11627 w 35240"/>
              <a:gd name="T15" fmla="*/ 47348 h 56349"/>
              <a:gd name="T16" fmla="*/ 9211 w 35240"/>
              <a:gd name="T17" fmla="*/ 42038 h 56349"/>
              <a:gd name="T18" fmla="*/ 9211 w 35240"/>
              <a:gd name="T19" fmla="*/ 37205 h 56349"/>
              <a:gd name="T20" fmla="*/ 29110 w 35240"/>
              <a:gd name="T21" fmla="*/ 0 h 56349"/>
              <a:gd name="T22" fmla="*/ 5800 w 35240"/>
              <a:gd name="T23" fmla="*/ 0 h 56349"/>
              <a:gd name="T24" fmla="*/ 464 w 35240"/>
              <a:gd name="T25" fmla="*/ 5798 h 56349"/>
              <a:gd name="T26" fmla="*/ 464 w 35240"/>
              <a:gd name="T27" fmla="*/ 21739 h 56349"/>
              <a:gd name="T28" fmla="*/ 5322 w 35240"/>
              <a:gd name="T29" fmla="*/ 26097 h 56349"/>
              <a:gd name="T30" fmla="*/ 12596 w 35240"/>
              <a:gd name="T31" fmla="*/ 29954 h 56349"/>
              <a:gd name="T32" fmla="*/ 22791 w 35240"/>
              <a:gd name="T33" fmla="*/ 35765 h 56349"/>
              <a:gd name="T34" fmla="*/ 25221 w 35240"/>
              <a:gd name="T35" fmla="*/ 37681 h 56349"/>
              <a:gd name="T36" fmla="*/ 25221 w 35240"/>
              <a:gd name="T37" fmla="*/ 44931 h 56349"/>
              <a:gd name="T38" fmla="*/ 22314 w 35240"/>
              <a:gd name="T39" fmla="*/ 47348 h 56349"/>
              <a:gd name="T40" fmla="*/ 34925 w 35240"/>
              <a:gd name="T41" fmla="*/ 47348 h 56349"/>
              <a:gd name="T42" fmla="*/ 34925 w 35240"/>
              <a:gd name="T43" fmla="*/ 31394 h 56349"/>
              <a:gd name="T44" fmla="*/ 29588 w 35240"/>
              <a:gd name="T45" fmla="*/ 28026 h 56349"/>
              <a:gd name="T46" fmla="*/ 13100 w 35240"/>
              <a:gd name="T47" fmla="*/ 18846 h 56349"/>
              <a:gd name="T48" fmla="*/ 10167 w 35240"/>
              <a:gd name="T49" fmla="*/ 16906 h 56349"/>
              <a:gd name="T50" fmla="*/ 10167 w 35240"/>
              <a:gd name="T51" fmla="*/ 10155 h 56349"/>
              <a:gd name="T52" fmla="*/ 13100 w 35240"/>
              <a:gd name="T53" fmla="*/ 8227 h 56349"/>
              <a:gd name="T54" fmla="*/ 33503 w 35240"/>
              <a:gd name="T55" fmla="*/ 8227 h 56349"/>
              <a:gd name="T56" fmla="*/ 33478 w 35240"/>
              <a:gd name="T57" fmla="*/ 7739 h 56349"/>
              <a:gd name="T58" fmla="*/ 29110 w 35240"/>
              <a:gd name="T59" fmla="*/ 0 h 56349"/>
              <a:gd name="T60" fmla="*/ 33503 w 35240"/>
              <a:gd name="T61" fmla="*/ 8227 h 56349"/>
              <a:gd name="T62" fmla="*/ 21822 w 35240"/>
              <a:gd name="T63" fmla="*/ 8227 h 56349"/>
              <a:gd name="T64" fmla="*/ 24239 w 35240"/>
              <a:gd name="T65" fmla="*/ 12084 h 56349"/>
              <a:gd name="T66" fmla="*/ 24743 w 35240"/>
              <a:gd name="T67" fmla="*/ 16906 h 56349"/>
              <a:gd name="T68" fmla="*/ 33956 w 35240"/>
              <a:gd name="T69" fmla="*/ 16906 h 56349"/>
              <a:gd name="T70" fmla="*/ 33503 w 35240"/>
              <a:gd name="T71" fmla="*/ 8227 h 563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5240"/>
              <a:gd name="T109" fmla="*/ 0 h 56349"/>
              <a:gd name="T110" fmla="*/ 35240 w 35240"/>
              <a:gd name="T111" fmla="*/ 56349 h 563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5240" h="56349">
                <a:moveTo>
                  <a:pt x="9294" y="37731"/>
                </a:moveTo>
                <a:lnTo>
                  <a:pt x="0" y="38032"/>
                </a:lnTo>
                <a:lnTo>
                  <a:pt x="4280" y="51171"/>
                </a:lnTo>
                <a:lnTo>
                  <a:pt x="17613" y="56349"/>
                </a:lnTo>
                <a:lnTo>
                  <a:pt x="26922" y="56349"/>
                </a:lnTo>
                <a:lnTo>
                  <a:pt x="35240" y="50965"/>
                </a:lnTo>
                <a:lnTo>
                  <a:pt x="35240" y="48018"/>
                </a:lnTo>
                <a:lnTo>
                  <a:pt x="11732" y="48018"/>
                </a:lnTo>
                <a:lnTo>
                  <a:pt x="9294" y="42633"/>
                </a:lnTo>
                <a:lnTo>
                  <a:pt x="9294" y="37731"/>
                </a:lnTo>
                <a:close/>
              </a:path>
              <a:path w="35240" h="56349">
                <a:moveTo>
                  <a:pt x="29373" y="0"/>
                </a:moveTo>
                <a:lnTo>
                  <a:pt x="5852" y="0"/>
                </a:lnTo>
                <a:lnTo>
                  <a:pt x="468" y="5880"/>
                </a:lnTo>
                <a:lnTo>
                  <a:pt x="468" y="22047"/>
                </a:lnTo>
                <a:lnTo>
                  <a:pt x="5370" y="26466"/>
                </a:lnTo>
                <a:lnTo>
                  <a:pt x="12710" y="30378"/>
                </a:lnTo>
                <a:lnTo>
                  <a:pt x="22997" y="36271"/>
                </a:lnTo>
                <a:lnTo>
                  <a:pt x="25448" y="38214"/>
                </a:lnTo>
                <a:lnTo>
                  <a:pt x="25448" y="45567"/>
                </a:lnTo>
                <a:lnTo>
                  <a:pt x="22515" y="48018"/>
                </a:lnTo>
                <a:lnTo>
                  <a:pt x="35240" y="48018"/>
                </a:lnTo>
                <a:lnTo>
                  <a:pt x="35240" y="31838"/>
                </a:lnTo>
                <a:lnTo>
                  <a:pt x="29855" y="28422"/>
                </a:lnTo>
                <a:lnTo>
                  <a:pt x="13218" y="19113"/>
                </a:lnTo>
                <a:lnTo>
                  <a:pt x="10259" y="17145"/>
                </a:lnTo>
                <a:lnTo>
                  <a:pt x="10259" y="10299"/>
                </a:lnTo>
                <a:lnTo>
                  <a:pt x="13218" y="8343"/>
                </a:lnTo>
                <a:lnTo>
                  <a:pt x="33805" y="8343"/>
                </a:lnTo>
                <a:lnTo>
                  <a:pt x="33780" y="7848"/>
                </a:lnTo>
                <a:lnTo>
                  <a:pt x="29373" y="0"/>
                </a:lnTo>
                <a:close/>
              </a:path>
              <a:path w="35240" h="56349">
                <a:moveTo>
                  <a:pt x="33805" y="8343"/>
                </a:moveTo>
                <a:lnTo>
                  <a:pt x="22019" y="8343"/>
                </a:lnTo>
                <a:lnTo>
                  <a:pt x="24458" y="12255"/>
                </a:lnTo>
                <a:lnTo>
                  <a:pt x="24966" y="17145"/>
                </a:lnTo>
                <a:lnTo>
                  <a:pt x="34262" y="17145"/>
                </a:lnTo>
                <a:lnTo>
                  <a:pt x="33805" y="8343"/>
                </a:lnTo>
                <a:close/>
              </a:path>
            </a:pathLst>
          </a:custGeom>
          <a:solidFill>
            <a:srgbClr val="231F20"/>
          </a:solidFill>
          <a:ln w="9525">
            <a:noFill/>
            <a:round/>
            <a:headEnd/>
            <a:tailEnd/>
          </a:ln>
        </p:spPr>
        <p:txBody>
          <a:bodyPr lIns="0" tIns="0" rIns="0" bIns="0"/>
          <a:lstStyle/>
          <a:p>
            <a:endParaRPr lang="zh-TW" altLang="en-US"/>
          </a:p>
        </p:txBody>
      </p:sp>
      <p:sp>
        <p:nvSpPr>
          <p:cNvPr id="2169" name="object 184"/>
          <p:cNvSpPr>
            <a:spLocks/>
          </p:cNvSpPr>
          <p:nvPr/>
        </p:nvSpPr>
        <p:spPr bwMode="auto">
          <a:xfrm>
            <a:off x="3098800" y="5975350"/>
            <a:ext cx="41275" cy="55563"/>
          </a:xfrm>
          <a:custGeom>
            <a:avLst/>
            <a:gdLst>
              <a:gd name="T0" fmla="*/ 19862 w 42044"/>
              <a:gd name="T1" fmla="*/ 0 h 55284"/>
              <a:gd name="T2" fmla="*/ 7063 w 42044"/>
              <a:gd name="T3" fmla="*/ 4477 h 55284"/>
              <a:gd name="T4" fmla="*/ 0 w 42044"/>
              <a:gd name="T5" fmla="*/ 15909 h 55284"/>
              <a:gd name="T6" fmla="*/ 393 w 42044"/>
              <a:gd name="T7" fmla="*/ 35213 h 55284"/>
              <a:gd name="T8" fmla="*/ 4409 w 42044"/>
              <a:gd name="T9" fmla="*/ 48380 h 55284"/>
              <a:gd name="T10" fmla="*/ 12008 w 42044"/>
              <a:gd name="T11" fmla="*/ 55563 h 55284"/>
              <a:gd name="T12" fmla="*/ 28391 w 42044"/>
              <a:gd name="T13" fmla="*/ 53315 h 55284"/>
              <a:gd name="T14" fmla="*/ 34673 w 42044"/>
              <a:gd name="T15" fmla="*/ 47776 h 55284"/>
              <a:gd name="T16" fmla="*/ 12631 w 42044"/>
              <a:gd name="T17" fmla="*/ 47776 h 55284"/>
              <a:gd name="T18" fmla="*/ 8305 w 42044"/>
              <a:gd name="T19" fmla="*/ 39900 h 55284"/>
              <a:gd name="T20" fmla="*/ 8305 w 42044"/>
              <a:gd name="T21" fmla="*/ 17257 h 55284"/>
              <a:gd name="T22" fmla="*/ 12631 w 42044"/>
              <a:gd name="T23" fmla="*/ 8871 h 55284"/>
              <a:gd name="T24" fmla="*/ 35114 w 42044"/>
              <a:gd name="T25" fmla="*/ 8871 h 55284"/>
              <a:gd name="T26" fmla="*/ 32888 w 42044"/>
              <a:gd name="T27" fmla="*/ 4905 h 55284"/>
              <a:gd name="T28" fmla="*/ 21724 w 42044"/>
              <a:gd name="T29" fmla="*/ 71 h 55284"/>
              <a:gd name="T30" fmla="*/ 19862 w 42044"/>
              <a:gd name="T31" fmla="*/ 0 h 55284"/>
              <a:gd name="T32" fmla="*/ 35114 w 42044"/>
              <a:gd name="T33" fmla="*/ 8871 h 55284"/>
              <a:gd name="T34" fmla="*/ 27081 w 42044"/>
              <a:gd name="T35" fmla="*/ 8871 h 55284"/>
              <a:gd name="T36" fmla="*/ 31395 w 42044"/>
              <a:gd name="T37" fmla="*/ 17257 h 55284"/>
              <a:gd name="T38" fmla="*/ 31395 w 42044"/>
              <a:gd name="T39" fmla="*/ 39900 h 55284"/>
              <a:gd name="T40" fmla="*/ 27081 w 42044"/>
              <a:gd name="T41" fmla="*/ 47776 h 55284"/>
              <a:gd name="T42" fmla="*/ 34673 w 42044"/>
              <a:gd name="T43" fmla="*/ 47776 h 55284"/>
              <a:gd name="T44" fmla="*/ 37646 w 42044"/>
              <a:gd name="T45" fmla="*/ 45155 h 55284"/>
              <a:gd name="T46" fmla="*/ 41275 w 42044"/>
              <a:gd name="T47" fmla="*/ 33155 h 55284"/>
              <a:gd name="T48" fmla="*/ 39323 w 42044"/>
              <a:gd name="T49" fmla="*/ 16373 h 55284"/>
              <a:gd name="T50" fmla="*/ 35114 w 42044"/>
              <a:gd name="T51" fmla="*/ 8871 h 5528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044"/>
              <a:gd name="T79" fmla="*/ 0 h 55284"/>
              <a:gd name="T80" fmla="*/ 42044 w 42044"/>
              <a:gd name="T81" fmla="*/ 55284 h 5528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044" h="55284">
                <a:moveTo>
                  <a:pt x="20232" y="0"/>
                </a:moveTo>
                <a:lnTo>
                  <a:pt x="7195" y="4455"/>
                </a:lnTo>
                <a:lnTo>
                  <a:pt x="0" y="15829"/>
                </a:lnTo>
                <a:lnTo>
                  <a:pt x="400" y="35036"/>
                </a:lnTo>
                <a:lnTo>
                  <a:pt x="4491" y="48137"/>
                </a:lnTo>
                <a:lnTo>
                  <a:pt x="12232" y="55284"/>
                </a:lnTo>
                <a:lnTo>
                  <a:pt x="28920" y="53047"/>
                </a:lnTo>
                <a:lnTo>
                  <a:pt x="35319" y="47536"/>
                </a:lnTo>
                <a:lnTo>
                  <a:pt x="12866" y="47536"/>
                </a:lnTo>
                <a:lnTo>
                  <a:pt x="8460" y="39700"/>
                </a:lnTo>
                <a:lnTo>
                  <a:pt x="8460" y="17170"/>
                </a:lnTo>
                <a:lnTo>
                  <a:pt x="12866" y="8826"/>
                </a:lnTo>
                <a:lnTo>
                  <a:pt x="35768" y="8826"/>
                </a:lnTo>
                <a:lnTo>
                  <a:pt x="33501" y="4880"/>
                </a:lnTo>
                <a:lnTo>
                  <a:pt x="22129" y="71"/>
                </a:lnTo>
                <a:lnTo>
                  <a:pt x="20232" y="0"/>
                </a:lnTo>
                <a:close/>
              </a:path>
              <a:path w="42044" h="55284">
                <a:moveTo>
                  <a:pt x="35768" y="8826"/>
                </a:moveTo>
                <a:lnTo>
                  <a:pt x="27586" y="8826"/>
                </a:lnTo>
                <a:lnTo>
                  <a:pt x="31980" y="17170"/>
                </a:lnTo>
                <a:lnTo>
                  <a:pt x="31980" y="39700"/>
                </a:lnTo>
                <a:lnTo>
                  <a:pt x="27586" y="47536"/>
                </a:lnTo>
                <a:lnTo>
                  <a:pt x="35319" y="47536"/>
                </a:lnTo>
                <a:lnTo>
                  <a:pt x="38347" y="44928"/>
                </a:lnTo>
                <a:lnTo>
                  <a:pt x="42044" y="32989"/>
                </a:lnTo>
                <a:lnTo>
                  <a:pt x="40056" y="16291"/>
                </a:lnTo>
                <a:lnTo>
                  <a:pt x="35768" y="8826"/>
                </a:lnTo>
                <a:close/>
              </a:path>
            </a:pathLst>
          </a:custGeom>
          <a:solidFill>
            <a:srgbClr val="231F20"/>
          </a:solidFill>
          <a:ln w="9525">
            <a:noFill/>
            <a:round/>
            <a:headEnd/>
            <a:tailEnd/>
          </a:ln>
        </p:spPr>
        <p:txBody>
          <a:bodyPr lIns="0" tIns="0" rIns="0" bIns="0"/>
          <a:lstStyle/>
          <a:p>
            <a:endParaRPr lang="zh-TW" altLang="en-US"/>
          </a:p>
        </p:txBody>
      </p:sp>
      <p:sp>
        <p:nvSpPr>
          <p:cNvPr id="2170" name="object 185"/>
          <p:cNvSpPr>
            <a:spLocks/>
          </p:cNvSpPr>
          <p:nvPr/>
        </p:nvSpPr>
        <p:spPr bwMode="auto">
          <a:xfrm>
            <a:off x="3216275" y="5975350"/>
            <a:ext cx="41275" cy="55563"/>
          </a:xfrm>
          <a:custGeom>
            <a:avLst/>
            <a:gdLst>
              <a:gd name="T0" fmla="*/ 28981 w 41148"/>
              <a:gd name="T1" fmla="*/ 0 h 54863"/>
              <a:gd name="T2" fmla="*/ 0 w 41148"/>
              <a:gd name="T3" fmla="*/ 0 h 54863"/>
              <a:gd name="T4" fmla="*/ 0 w 41148"/>
              <a:gd name="T5" fmla="*/ 55563 h 54863"/>
              <a:gd name="T6" fmla="*/ 9821 w 41148"/>
              <a:gd name="T7" fmla="*/ 55563 h 54863"/>
              <a:gd name="T8" fmla="*/ 9821 w 41148"/>
              <a:gd name="T9" fmla="*/ 8437 h 54863"/>
              <a:gd name="T10" fmla="*/ 36357 w 41148"/>
              <a:gd name="T11" fmla="*/ 8437 h 54863"/>
              <a:gd name="T12" fmla="*/ 36357 w 41148"/>
              <a:gd name="T13" fmla="*/ 5453 h 54863"/>
              <a:gd name="T14" fmla="*/ 28981 w 41148"/>
              <a:gd name="T15" fmla="*/ 0 h 54863"/>
              <a:gd name="T16" fmla="*/ 36357 w 41148"/>
              <a:gd name="T17" fmla="*/ 8437 h 54863"/>
              <a:gd name="T18" fmla="*/ 19643 w 41148"/>
              <a:gd name="T19" fmla="*/ 8437 h 54863"/>
              <a:gd name="T20" fmla="*/ 25542 w 41148"/>
              <a:gd name="T21" fmla="*/ 9929 h 54863"/>
              <a:gd name="T22" fmla="*/ 25542 w 41148"/>
              <a:gd name="T23" fmla="*/ 24811 h 54863"/>
              <a:gd name="T24" fmla="*/ 19643 w 41148"/>
              <a:gd name="T25" fmla="*/ 25788 h 54863"/>
              <a:gd name="T26" fmla="*/ 13261 w 41148"/>
              <a:gd name="T27" fmla="*/ 25788 h 54863"/>
              <a:gd name="T28" fmla="*/ 29478 w 41148"/>
              <a:gd name="T29" fmla="*/ 55563 h 54863"/>
              <a:gd name="T30" fmla="*/ 41274 w 41148"/>
              <a:gd name="T31" fmla="*/ 55563 h 54863"/>
              <a:gd name="T32" fmla="*/ 27032 w 41148"/>
              <a:gd name="T33" fmla="*/ 31267 h 54863"/>
              <a:gd name="T34" fmla="*/ 30459 w 41148"/>
              <a:gd name="T35" fmla="*/ 29775 h 54863"/>
              <a:gd name="T36" fmla="*/ 36357 w 41148"/>
              <a:gd name="T37" fmla="*/ 25788 h 54863"/>
              <a:gd name="T38" fmla="*/ 36357 w 41148"/>
              <a:gd name="T39" fmla="*/ 8437 h 548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1148"/>
              <a:gd name="T61" fmla="*/ 0 h 54863"/>
              <a:gd name="T62" fmla="*/ 41148 w 41148"/>
              <a:gd name="T63" fmla="*/ 54863 h 548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1148" h="54863">
                <a:moveTo>
                  <a:pt x="28892" y="0"/>
                </a:moveTo>
                <a:lnTo>
                  <a:pt x="0" y="0"/>
                </a:lnTo>
                <a:lnTo>
                  <a:pt x="0" y="54863"/>
                </a:lnTo>
                <a:lnTo>
                  <a:pt x="9791" y="54863"/>
                </a:lnTo>
                <a:lnTo>
                  <a:pt x="9791" y="8331"/>
                </a:lnTo>
                <a:lnTo>
                  <a:pt x="36245" y="8331"/>
                </a:lnTo>
                <a:lnTo>
                  <a:pt x="36245" y="5384"/>
                </a:lnTo>
                <a:lnTo>
                  <a:pt x="28892" y="0"/>
                </a:lnTo>
                <a:close/>
              </a:path>
              <a:path w="41148" h="54863">
                <a:moveTo>
                  <a:pt x="36245" y="8331"/>
                </a:moveTo>
                <a:lnTo>
                  <a:pt x="19583" y="8331"/>
                </a:lnTo>
                <a:lnTo>
                  <a:pt x="25463" y="9804"/>
                </a:lnTo>
                <a:lnTo>
                  <a:pt x="25463" y="24498"/>
                </a:lnTo>
                <a:lnTo>
                  <a:pt x="19583" y="25463"/>
                </a:lnTo>
                <a:lnTo>
                  <a:pt x="13220" y="25463"/>
                </a:lnTo>
                <a:lnTo>
                  <a:pt x="29387" y="54863"/>
                </a:lnTo>
                <a:lnTo>
                  <a:pt x="41147" y="54863"/>
                </a:lnTo>
                <a:lnTo>
                  <a:pt x="26949" y="30873"/>
                </a:lnTo>
                <a:lnTo>
                  <a:pt x="30365" y="29400"/>
                </a:lnTo>
                <a:lnTo>
                  <a:pt x="36245" y="25463"/>
                </a:lnTo>
                <a:lnTo>
                  <a:pt x="36245" y="8331"/>
                </a:lnTo>
                <a:close/>
              </a:path>
            </a:pathLst>
          </a:custGeom>
          <a:solidFill>
            <a:srgbClr val="231F20"/>
          </a:solidFill>
          <a:ln w="9525">
            <a:noFill/>
            <a:round/>
            <a:headEnd/>
            <a:tailEnd/>
          </a:ln>
        </p:spPr>
        <p:txBody>
          <a:bodyPr lIns="0" tIns="0" rIns="0" bIns="0"/>
          <a:lstStyle/>
          <a:p>
            <a:endParaRPr lang="zh-TW" altLang="en-US"/>
          </a:p>
        </p:txBody>
      </p:sp>
      <p:sp>
        <p:nvSpPr>
          <p:cNvPr id="2171" name="object 186"/>
          <p:cNvSpPr>
            <a:spLocks/>
          </p:cNvSpPr>
          <p:nvPr/>
        </p:nvSpPr>
        <p:spPr bwMode="auto">
          <a:xfrm>
            <a:off x="3255963" y="5975350"/>
            <a:ext cx="34925" cy="55563"/>
          </a:xfrm>
          <a:custGeom>
            <a:avLst/>
            <a:gdLst>
              <a:gd name="T0" fmla="*/ 9203 w 35265"/>
              <a:gd name="T1" fmla="*/ 37200 h 56337"/>
              <a:gd name="T2" fmla="*/ 0 w 35265"/>
              <a:gd name="T3" fmla="*/ 37508 h 56337"/>
              <a:gd name="T4" fmla="*/ 4248 w 35265"/>
              <a:gd name="T5" fmla="*/ 50459 h 56337"/>
              <a:gd name="T6" fmla="*/ 17454 w 35265"/>
              <a:gd name="T7" fmla="*/ 55563 h 56337"/>
              <a:gd name="T8" fmla="*/ 26673 w 35265"/>
              <a:gd name="T9" fmla="*/ 55563 h 56337"/>
              <a:gd name="T10" fmla="*/ 34925 w 35265"/>
              <a:gd name="T11" fmla="*/ 50252 h 56337"/>
              <a:gd name="T12" fmla="*/ 34925 w 35265"/>
              <a:gd name="T13" fmla="*/ 47358 h 56337"/>
              <a:gd name="T14" fmla="*/ 11644 w 35265"/>
              <a:gd name="T15" fmla="*/ 47358 h 56337"/>
              <a:gd name="T16" fmla="*/ 9203 w 35265"/>
              <a:gd name="T17" fmla="*/ 42035 h 56337"/>
              <a:gd name="T18" fmla="*/ 9203 w 35265"/>
              <a:gd name="T19" fmla="*/ 37200 h 56337"/>
              <a:gd name="T20" fmla="*/ 29089 w 35265"/>
              <a:gd name="T21" fmla="*/ 0 h 56337"/>
              <a:gd name="T22" fmla="*/ 5807 w 35265"/>
              <a:gd name="T23" fmla="*/ 0 h 56337"/>
              <a:gd name="T24" fmla="*/ 474 w 35265"/>
              <a:gd name="T25" fmla="*/ 5799 h 56337"/>
              <a:gd name="T26" fmla="*/ 474 w 35265"/>
              <a:gd name="T27" fmla="*/ 21731 h 56337"/>
              <a:gd name="T28" fmla="*/ 5317 w 35265"/>
              <a:gd name="T29" fmla="*/ 26078 h 56337"/>
              <a:gd name="T30" fmla="*/ 12599 w 35265"/>
              <a:gd name="T31" fmla="*/ 29961 h 56337"/>
              <a:gd name="T32" fmla="*/ 22800 w 35265"/>
              <a:gd name="T33" fmla="*/ 35747 h 56337"/>
              <a:gd name="T34" fmla="*/ 25227 w 35265"/>
              <a:gd name="T35" fmla="*/ 37676 h 56337"/>
              <a:gd name="T36" fmla="*/ 25227 w 35265"/>
              <a:gd name="T37" fmla="*/ 44928 h 56337"/>
              <a:gd name="T38" fmla="*/ 22310 w 35265"/>
              <a:gd name="T39" fmla="*/ 47358 h 56337"/>
              <a:gd name="T40" fmla="*/ 34925 w 35265"/>
              <a:gd name="T41" fmla="*/ 47358 h 56337"/>
              <a:gd name="T42" fmla="*/ 34925 w 35265"/>
              <a:gd name="T43" fmla="*/ 31413 h 56337"/>
              <a:gd name="T44" fmla="*/ 29592 w 35265"/>
              <a:gd name="T45" fmla="*/ 28032 h 56337"/>
              <a:gd name="T46" fmla="*/ 13090 w 35265"/>
              <a:gd name="T47" fmla="*/ 18838 h 56337"/>
              <a:gd name="T48" fmla="*/ 10172 w 35265"/>
              <a:gd name="T49" fmla="*/ 16897 h 56337"/>
              <a:gd name="T50" fmla="*/ 10172 w 35265"/>
              <a:gd name="T51" fmla="*/ 10145 h 56337"/>
              <a:gd name="T52" fmla="*/ 13090 w 35265"/>
              <a:gd name="T53" fmla="*/ 8217 h 56337"/>
              <a:gd name="T54" fmla="*/ 33480 w 35265"/>
              <a:gd name="T55" fmla="*/ 8217 h 56337"/>
              <a:gd name="T56" fmla="*/ 33453 w 35265"/>
              <a:gd name="T57" fmla="*/ 7716 h 56337"/>
              <a:gd name="T58" fmla="*/ 29089 w 35265"/>
              <a:gd name="T59" fmla="*/ 0 h 56337"/>
              <a:gd name="T60" fmla="*/ 33480 w 35265"/>
              <a:gd name="T61" fmla="*/ 8217 h 56337"/>
              <a:gd name="T62" fmla="*/ 21807 w 35265"/>
              <a:gd name="T63" fmla="*/ 8217 h 56337"/>
              <a:gd name="T64" fmla="*/ 24246 w 35265"/>
              <a:gd name="T65" fmla="*/ 12062 h 56337"/>
              <a:gd name="T66" fmla="*/ 24246 w 35265"/>
              <a:gd name="T67" fmla="*/ 16897 h 56337"/>
              <a:gd name="T68" fmla="*/ 33944 w 35265"/>
              <a:gd name="T69" fmla="*/ 16897 h 56337"/>
              <a:gd name="T70" fmla="*/ 33480 w 35265"/>
              <a:gd name="T71" fmla="*/ 8217 h 563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5265"/>
              <a:gd name="T109" fmla="*/ 0 h 56337"/>
              <a:gd name="T110" fmla="*/ 35265 w 35265"/>
              <a:gd name="T111" fmla="*/ 56337 h 5633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5265" h="56337">
                <a:moveTo>
                  <a:pt x="9293" y="37718"/>
                </a:moveTo>
                <a:lnTo>
                  <a:pt x="0" y="38030"/>
                </a:lnTo>
                <a:lnTo>
                  <a:pt x="4289" y="51162"/>
                </a:lnTo>
                <a:lnTo>
                  <a:pt x="17624" y="56337"/>
                </a:lnTo>
                <a:lnTo>
                  <a:pt x="26933" y="56337"/>
                </a:lnTo>
                <a:lnTo>
                  <a:pt x="35265" y="50952"/>
                </a:lnTo>
                <a:lnTo>
                  <a:pt x="35265" y="48018"/>
                </a:lnTo>
                <a:lnTo>
                  <a:pt x="11757" y="48018"/>
                </a:lnTo>
                <a:lnTo>
                  <a:pt x="9293" y="42621"/>
                </a:lnTo>
                <a:lnTo>
                  <a:pt x="9293" y="37718"/>
                </a:lnTo>
                <a:close/>
              </a:path>
              <a:path w="35265" h="56337">
                <a:moveTo>
                  <a:pt x="29372" y="0"/>
                </a:moveTo>
                <a:lnTo>
                  <a:pt x="5864" y="0"/>
                </a:lnTo>
                <a:lnTo>
                  <a:pt x="479" y="5880"/>
                </a:lnTo>
                <a:lnTo>
                  <a:pt x="479" y="22034"/>
                </a:lnTo>
                <a:lnTo>
                  <a:pt x="5369" y="26441"/>
                </a:lnTo>
                <a:lnTo>
                  <a:pt x="12722" y="30378"/>
                </a:lnTo>
                <a:lnTo>
                  <a:pt x="23022" y="36245"/>
                </a:lnTo>
                <a:lnTo>
                  <a:pt x="25473" y="38201"/>
                </a:lnTo>
                <a:lnTo>
                  <a:pt x="25473" y="45554"/>
                </a:lnTo>
                <a:lnTo>
                  <a:pt x="22527" y="48018"/>
                </a:lnTo>
                <a:lnTo>
                  <a:pt x="35265" y="48018"/>
                </a:lnTo>
                <a:lnTo>
                  <a:pt x="35265" y="31851"/>
                </a:lnTo>
                <a:lnTo>
                  <a:pt x="29880" y="28422"/>
                </a:lnTo>
                <a:lnTo>
                  <a:pt x="13217" y="19100"/>
                </a:lnTo>
                <a:lnTo>
                  <a:pt x="10271" y="17132"/>
                </a:lnTo>
                <a:lnTo>
                  <a:pt x="10271" y="10286"/>
                </a:lnTo>
                <a:lnTo>
                  <a:pt x="13217" y="8331"/>
                </a:lnTo>
                <a:lnTo>
                  <a:pt x="33806" y="8331"/>
                </a:lnTo>
                <a:lnTo>
                  <a:pt x="33779" y="7823"/>
                </a:lnTo>
                <a:lnTo>
                  <a:pt x="29372" y="0"/>
                </a:lnTo>
                <a:close/>
              </a:path>
              <a:path w="35265" h="56337">
                <a:moveTo>
                  <a:pt x="33806" y="8331"/>
                </a:moveTo>
                <a:lnTo>
                  <a:pt x="22019" y="8331"/>
                </a:lnTo>
                <a:lnTo>
                  <a:pt x="24482" y="12230"/>
                </a:lnTo>
                <a:lnTo>
                  <a:pt x="24482" y="17132"/>
                </a:lnTo>
                <a:lnTo>
                  <a:pt x="34274" y="17132"/>
                </a:lnTo>
                <a:lnTo>
                  <a:pt x="33806" y="8331"/>
                </a:lnTo>
                <a:close/>
              </a:path>
            </a:pathLst>
          </a:custGeom>
          <a:solidFill>
            <a:srgbClr val="231F20"/>
          </a:solidFill>
          <a:ln w="9525">
            <a:noFill/>
            <a:round/>
            <a:headEnd/>
            <a:tailEnd/>
          </a:ln>
        </p:spPr>
        <p:txBody>
          <a:bodyPr lIns="0" tIns="0" rIns="0" bIns="0"/>
          <a:lstStyle/>
          <a:p>
            <a:endParaRPr lang="zh-TW" altLang="en-US"/>
          </a:p>
        </p:txBody>
      </p:sp>
      <p:sp>
        <p:nvSpPr>
          <p:cNvPr id="2172" name="object 187"/>
          <p:cNvSpPr>
            <a:spLocks/>
          </p:cNvSpPr>
          <p:nvPr/>
        </p:nvSpPr>
        <p:spPr bwMode="auto">
          <a:xfrm>
            <a:off x="3170238" y="5975350"/>
            <a:ext cx="41275" cy="55563"/>
          </a:xfrm>
          <a:custGeom>
            <a:avLst/>
            <a:gdLst>
              <a:gd name="T0" fmla="*/ 19850 w 42065"/>
              <a:gd name="T1" fmla="*/ 0 h 55284"/>
              <a:gd name="T2" fmla="*/ 7063 w 42065"/>
              <a:gd name="T3" fmla="*/ 4477 h 55284"/>
              <a:gd name="T4" fmla="*/ 0 w 42065"/>
              <a:gd name="T5" fmla="*/ 15909 h 55284"/>
              <a:gd name="T6" fmla="*/ 393 w 42065"/>
              <a:gd name="T7" fmla="*/ 35213 h 55284"/>
              <a:gd name="T8" fmla="*/ 4410 w 42065"/>
              <a:gd name="T9" fmla="*/ 48379 h 55284"/>
              <a:gd name="T10" fmla="*/ 12004 w 42065"/>
              <a:gd name="T11" fmla="*/ 55563 h 55284"/>
              <a:gd name="T12" fmla="*/ 28377 w 42065"/>
              <a:gd name="T13" fmla="*/ 53317 h 55284"/>
              <a:gd name="T14" fmla="*/ 34669 w 42065"/>
              <a:gd name="T15" fmla="*/ 47776 h 55284"/>
              <a:gd name="T16" fmla="*/ 12635 w 42065"/>
              <a:gd name="T17" fmla="*/ 47776 h 55284"/>
              <a:gd name="T18" fmla="*/ 8324 w 42065"/>
              <a:gd name="T19" fmla="*/ 39900 h 55284"/>
              <a:gd name="T20" fmla="*/ 8324 w 42065"/>
              <a:gd name="T21" fmla="*/ 17257 h 55284"/>
              <a:gd name="T22" fmla="*/ 12635 w 42065"/>
              <a:gd name="T23" fmla="*/ 8871 h 55284"/>
              <a:gd name="T24" fmla="*/ 35106 w 42065"/>
              <a:gd name="T25" fmla="*/ 8871 h 55284"/>
              <a:gd name="T26" fmla="*/ 32889 w 42065"/>
              <a:gd name="T27" fmla="*/ 4917 h 55284"/>
              <a:gd name="T28" fmla="*/ 21739 w 42065"/>
              <a:gd name="T29" fmla="*/ 73 h 55284"/>
              <a:gd name="T30" fmla="*/ 19850 w 42065"/>
              <a:gd name="T31" fmla="*/ 0 h 55284"/>
              <a:gd name="T32" fmla="*/ 35106 w 42065"/>
              <a:gd name="T33" fmla="*/ 8871 h 55284"/>
              <a:gd name="T34" fmla="*/ 27053 w 42065"/>
              <a:gd name="T35" fmla="*/ 8871 h 55284"/>
              <a:gd name="T36" fmla="*/ 31389 w 42065"/>
              <a:gd name="T37" fmla="*/ 17257 h 55284"/>
              <a:gd name="T38" fmla="*/ 31389 w 42065"/>
              <a:gd name="T39" fmla="*/ 39900 h 55284"/>
              <a:gd name="T40" fmla="*/ 27053 w 42065"/>
              <a:gd name="T41" fmla="*/ 47776 h 55284"/>
              <a:gd name="T42" fmla="*/ 34669 w 42065"/>
              <a:gd name="T43" fmla="*/ 47776 h 55284"/>
              <a:gd name="T44" fmla="*/ 37637 w 42065"/>
              <a:gd name="T45" fmla="*/ 45162 h 55284"/>
              <a:gd name="T46" fmla="*/ 41275 w 42065"/>
              <a:gd name="T47" fmla="*/ 33170 h 55284"/>
              <a:gd name="T48" fmla="*/ 39323 w 42065"/>
              <a:gd name="T49" fmla="*/ 16388 h 55284"/>
              <a:gd name="T50" fmla="*/ 35106 w 42065"/>
              <a:gd name="T51" fmla="*/ 8871 h 5528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065"/>
              <a:gd name="T79" fmla="*/ 0 h 55284"/>
              <a:gd name="T80" fmla="*/ 42065 w 42065"/>
              <a:gd name="T81" fmla="*/ 55284 h 5528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065" h="55284">
                <a:moveTo>
                  <a:pt x="20230" y="0"/>
                </a:moveTo>
                <a:lnTo>
                  <a:pt x="7198" y="4455"/>
                </a:lnTo>
                <a:lnTo>
                  <a:pt x="0" y="15829"/>
                </a:lnTo>
                <a:lnTo>
                  <a:pt x="401" y="35036"/>
                </a:lnTo>
                <a:lnTo>
                  <a:pt x="4494" y="48136"/>
                </a:lnTo>
                <a:lnTo>
                  <a:pt x="12234" y="55284"/>
                </a:lnTo>
                <a:lnTo>
                  <a:pt x="28920" y="53049"/>
                </a:lnTo>
                <a:lnTo>
                  <a:pt x="35333" y="47536"/>
                </a:lnTo>
                <a:lnTo>
                  <a:pt x="12877" y="47536"/>
                </a:lnTo>
                <a:lnTo>
                  <a:pt x="8483" y="39700"/>
                </a:lnTo>
                <a:lnTo>
                  <a:pt x="8483" y="17170"/>
                </a:lnTo>
                <a:lnTo>
                  <a:pt x="12877" y="8826"/>
                </a:lnTo>
                <a:lnTo>
                  <a:pt x="35778" y="8826"/>
                </a:lnTo>
                <a:lnTo>
                  <a:pt x="33518" y="4892"/>
                </a:lnTo>
                <a:lnTo>
                  <a:pt x="22155" y="73"/>
                </a:lnTo>
                <a:lnTo>
                  <a:pt x="20230" y="0"/>
                </a:lnTo>
                <a:close/>
              </a:path>
              <a:path w="42065" h="55284">
                <a:moveTo>
                  <a:pt x="35778" y="8826"/>
                </a:moveTo>
                <a:lnTo>
                  <a:pt x="27571" y="8826"/>
                </a:lnTo>
                <a:lnTo>
                  <a:pt x="31990" y="17170"/>
                </a:lnTo>
                <a:lnTo>
                  <a:pt x="31990" y="39700"/>
                </a:lnTo>
                <a:lnTo>
                  <a:pt x="27571" y="47536"/>
                </a:lnTo>
                <a:lnTo>
                  <a:pt x="35333" y="47536"/>
                </a:lnTo>
                <a:lnTo>
                  <a:pt x="38357" y="44935"/>
                </a:lnTo>
                <a:lnTo>
                  <a:pt x="42065" y="33003"/>
                </a:lnTo>
                <a:lnTo>
                  <a:pt x="40076" y="16306"/>
                </a:lnTo>
                <a:lnTo>
                  <a:pt x="35778" y="8826"/>
                </a:lnTo>
                <a:close/>
              </a:path>
            </a:pathLst>
          </a:custGeom>
          <a:solidFill>
            <a:srgbClr val="231F20"/>
          </a:solidFill>
          <a:ln w="9525">
            <a:noFill/>
            <a:round/>
            <a:headEnd/>
            <a:tailEnd/>
          </a:ln>
        </p:spPr>
        <p:txBody>
          <a:bodyPr lIns="0" tIns="0" rIns="0" bIns="0"/>
          <a:lstStyle/>
          <a:p>
            <a:endParaRPr lang="zh-TW" altLang="en-US"/>
          </a:p>
        </p:txBody>
      </p:sp>
      <p:sp>
        <p:nvSpPr>
          <p:cNvPr id="2173" name="object 188"/>
          <p:cNvSpPr>
            <a:spLocks/>
          </p:cNvSpPr>
          <p:nvPr/>
        </p:nvSpPr>
        <p:spPr bwMode="auto">
          <a:xfrm>
            <a:off x="3136900" y="5975350"/>
            <a:ext cx="22225" cy="55563"/>
          </a:xfrm>
          <a:custGeom>
            <a:avLst/>
            <a:gdLst>
              <a:gd name="T0" fmla="*/ 22225 w 21551"/>
              <a:gd name="T1" fmla="*/ 8437 h 54863"/>
              <a:gd name="T2" fmla="*/ 12114 w 21551"/>
              <a:gd name="T3" fmla="*/ 8437 h 54863"/>
              <a:gd name="T4" fmla="*/ 12114 w 21551"/>
              <a:gd name="T5" fmla="*/ 55564 h 54863"/>
              <a:gd name="T6" fmla="*/ 22225 w 21551"/>
              <a:gd name="T7" fmla="*/ 55564 h 54863"/>
              <a:gd name="T8" fmla="*/ 22225 w 21551"/>
              <a:gd name="T9" fmla="*/ 8437 h 54863"/>
              <a:gd name="T10" fmla="*/ 34354 w 21551"/>
              <a:gd name="T11" fmla="*/ 0 h 54863"/>
              <a:gd name="T12" fmla="*/ 0 w 21551"/>
              <a:gd name="T13" fmla="*/ 0 h 54863"/>
              <a:gd name="T14" fmla="*/ 0 w 21551"/>
              <a:gd name="T15" fmla="*/ 8437 h 54863"/>
              <a:gd name="T16" fmla="*/ 34354 w 21551"/>
              <a:gd name="T17" fmla="*/ 8437 h 54863"/>
              <a:gd name="T18" fmla="*/ 34354 w 21551"/>
              <a:gd name="T19" fmla="*/ 0 h 548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551"/>
              <a:gd name="T31" fmla="*/ 0 h 54863"/>
              <a:gd name="T32" fmla="*/ 21551 w 21551"/>
              <a:gd name="T33" fmla="*/ 54863 h 548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551" h="54863">
                <a:moveTo>
                  <a:pt x="21551" y="8331"/>
                </a:moveTo>
                <a:lnTo>
                  <a:pt x="11747" y="8331"/>
                </a:lnTo>
                <a:lnTo>
                  <a:pt x="11747" y="54864"/>
                </a:lnTo>
                <a:lnTo>
                  <a:pt x="21551" y="54864"/>
                </a:lnTo>
                <a:lnTo>
                  <a:pt x="21551" y="8331"/>
                </a:lnTo>
                <a:close/>
              </a:path>
              <a:path w="21551" h="54863">
                <a:moveTo>
                  <a:pt x="33312" y="0"/>
                </a:moveTo>
                <a:lnTo>
                  <a:pt x="0" y="0"/>
                </a:lnTo>
                <a:lnTo>
                  <a:pt x="0" y="8331"/>
                </a:lnTo>
                <a:lnTo>
                  <a:pt x="33312" y="8331"/>
                </a:lnTo>
                <a:lnTo>
                  <a:pt x="33312" y="0"/>
                </a:lnTo>
                <a:close/>
              </a:path>
            </a:pathLst>
          </a:custGeom>
          <a:solidFill>
            <a:srgbClr val="231F20"/>
          </a:solidFill>
          <a:ln w="9525">
            <a:noFill/>
            <a:round/>
            <a:headEnd/>
            <a:tailEnd/>
          </a:ln>
        </p:spPr>
        <p:txBody>
          <a:bodyPr lIns="0" tIns="0" rIns="0" bIns="0"/>
          <a:lstStyle/>
          <a:p>
            <a:endParaRPr lang="zh-TW" altLang="en-US"/>
          </a:p>
        </p:txBody>
      </p:sp>
      <p:sp>
        <p:nvSpPr>
          <p:cNvPr id="2174" name="object 189"/>
          <p:cNvSpPr>
            <a:spLocks/>
          </p:cNvSpPr>
          <p:nvPr/>
        </p:nvSpPr>
        <p:spPr bwMode="auto">
          <a:xfrm>
            <a:off x="3049588" y="5975350"/>
            <a:ext cx="42862" cy="55563"/>
          </a:xfrm>
          <a:custGeom>
            <a:avLst/>
            <a:gdLst>
              <a:gd name="T0" fmla="*/ 10587 w 43599"/>
              <a:gd name="T1" fmla="*/ 0 h 54863"/>
              <a:gd name="T2" fmla="*/ 0 w 43599"/>
              <a:gd name="T3" fmla="*/ 0 h 54863"/>
              <a:gd name="T4" fmla="*/ 0 w 43599"/>
              <a:gd name="T5" fmla="*/ 55563 h 54863"/>
              <a:gd name="T6" fmla="*/ 9638 w 43599"/>
              <a:gd name="T7" fmla="*/ 55563 h 54863"/>
              <a:gd name="T8" fmla="*/ 9638 w 43599"/>
              <a:gd name="T9" fmla="*/ 19344 h 54863"/>
              <a:gd name="T10" fmla="*/ 18688 w 43599"/>
              <a:gd name="T11" fmla="*/ 19344 h 54863"/>
              <a:gd name="T12" fmla="*/ 10587 w 43599"/>
              <a:gd name="T13" fmla="*/ 0 h 54863"/>
              <a:gd name="T14" fmla="*/ 42862 w 43599"/>
              <a:gd name="T15" fmla="*/ 19344 h 54863"/>
              <a:gd name="T16" fmla="*/ 33223 w 43599"/>
              <a:gd name="T17" fmla="*/ 19344 h 54863"/>
              <a:gd name="T18" fmla="*/ 33223 w 43599"/>
              <a:gd name="T19" fmla="*/ 55563 h 54863"/>
              <a:gd name="T20" fmla="*/ 42862 w 43599"/>
              <a:gd name="T21" fmla="*/ 55563 h 54863"/>
              <a:gd name="T22" fmla="*/ 42862 w 43599"/>
              <a:gd name="T23" fmla="*/ 19344 h 54863"/>
              <a:gd name="T24" fmla="*/ 18688 w 43599"/>
              <a:gd name="T25" fmla="*/ 19344 h 54863"/>
              <a:gd name="T26" fmla="*/ 9638 w 43599"/>
              <a:gd name="T27" fmla="*/ 19344 h 54863"/>
              <a:gd name="T28" fmla="*/ 21187 w 43599"/>
              <a:gd name="T29" fmla="*/ 45647 h 54863"/>
              <a:gd name="T30" fmla="*/ 30492 w 43599"/>
              <a:gd name="T31" fmla="*/ 25312 h 54863"/>
              <a:gd name="T32" fmla="*/ 21187 w 43599"/>
              <a:gd name="T33" fmla="*/ 25312 h 54863"/>
              <a:gd name="T34" fmla="*/ 18688 w 43599"/>
              <a:gd name="T35" fmla="*/ 19344 h 54863"/>
              <a:gd name="T36" fmla="*/ 42862 w 43599"/>
              <a:gd name="T37" fmla="*/ 0 h 54863"/>
              <a:gd name="T38" fmla="*/ 32274 w 43599"/>
              <a:gd name="T39" fmla="*/ 0 h 54863"/>
              <a:gd name="T40" fmla="*/ 21187 w 43599"/>
              <a:gd name="T41" fmla="*/ 25312 h 54863"/>
              <a:gd name="T42" fmla="*/ 30492 w 43599"/>
              <a:gd name="T43" fmla="*/ 25312 h 54863"/>
              <a:gd name="T44" fmla="*/ 33223 w 43599"/>
              <a:gd name="T45" fmla="*/ 19344 h 54863"/>
              <a:gd name="T46" fmla="*/ 42862 w 43599"/>
              <a:gd name="T47" fmla="*/ 19344 h 54863"/>
              <a:gd name="T48" fmla="*/ 42862 w 43599"/>
              <a:gd name="T49" fmla="*/ 0 h 548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599"/>
              <a:gd name="T76" fmla="*/ 0 h 54863"/>
              <a:gd name="T77" fmla="*/ 43599 w 43599"/>
              <a:gd name="T78" fmla="*/ 54863 h 548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599" h="54863">
                <a:moveTo>
                  <a:pt x="10769" y="0"/>
                </a:moveTo>
                <a:lnTo>
                  <a:pt x="0" y="0"/>
                </a:lnTo>
                <a:lnTo>
                  <a:pt x="0" y="54863"/>
                </a:lnTo>
                <a:lnTo>
                  <a:pt x="9804" y="54863"/>
                </a:lnTo>
                <a:lnTo>
                  <a:pt x="9804" y="19100"/>
                </a:lnTo>
                <a:lnTo>
                  <a:pt x="19009" y="19100"/>
                </a:lnTo>
                <a:lnTo>
                  <a:pt x="10769" y="0"/>
                </a:lnTo>
                <a:close/>
              </a:path>
              <a:path w="43599" h="54863">
                <a:moveTo>
                  <a:pt x="43599" y="19100"/>
                </a:moveTo>
                <a:lnTo>
                  <a:pt x="33794" y="19100"/>
                </a:lnTo>
                <a:lnTo>
                  <a:pt x="33794" y="54863"/>
                </a:lnTo>
                <a:lnTo>
                  <a:pt x="43599" y="54863"/>
                </a:lnTo>
                <a:lnTo>
                  <a:pt x="43599" y="19100"/>
                </a:lnTo>
                <a:close/>
              </a:path>
              <a:path w="43599" h="54863">
                <a:moveTo>
                  <a:pt x="19009" y="19100"/>
                </a:moveTo>
                <a:lnTo>
                  <a:pt x="9804" y="19100"/>
                </a:lnTo>
                <a:lnTo>
                  <a:pt x="21551" y="45072"/>
                </a:lnTo>
                <a:lnTo>
                  <a:pt x="31016" y="24993"/>
                </a:lnTo>
                <a:lnTo>
                  <a:pt x="21551" y="24993"/>
                </a:lnTo>
                <a:lnTo>
                  <a:pt x="19009" y="19100"/>
                </a:lnTo>
                <a:close/>
              </a:path>
              <a:path w="43599" h="54863">
                <a:moveTo>
                  <a:pt x="43599" y="0"/>
                </a:moveTo>
                <a:lnTo>
                  <a:pt x="32829" y="0"/>
                </a:lnTo>
                <a:lnTo>
                  <a:pt x="21551" y="24993"/>
                </a:lnTo>
                <a:lnTo>
                  <a:pt x="31016" y="24993"/>
                </a:lnTo>
                <a:lnTo>
                  <a:pt x="33794" y="19100"/>
                </a:lnTo>
                <a:lnTo>
                  <a:pt x="43599" y="19100"/>
                </a:lnTo>
                <a:lnTo>
                  <a:pt x="43599" y="0"/>
                </a:lnTo>
                <a:close/>
              </a:path>
            </a:pathLst>
          </a:custGeom>
          <a:solidFill>
            <a:srgbClr val="231F20"/>
          </a:solidFill>
          <a:ln w="9525">
            <a:noFill/>
            <a:round/>
            <a:headEnd/>
            <a:tailEnd/>
          </a:ln>
        </p:spPr>
        <p:txBody>
          <a:bodyPr lIns="0" tIns="0" rIns="0" bIns="0"/>
          <a:lstStyle/>
          <a:p>
            <a:endParaRPr lang="zh-TW" altLang="en-US"/>
          </a:p>
        </p:txBody>
      </p:sp>
      <p:sp>
        <p:nvSpPr>
          <p:cNvPr id="2175" name="object 190"/>
          <p:cNvSpPr txBox="1">
            <a:spLocks noChangeArrowheads="1"/>
          </p:cNvSpPr>
          <p:nvPr/>
        </p:nvSpPr>
        <p:spPr bwMode="auto">
          <a:xfrm>
            <a:off x="628650" y="5956300"/>
            <a:ext cx="2997200" cy="454025"/>
          </a:xfrm>
          <a:prstGeom prst="rect">
            <a:avLst/>
          </a:prstGeom>
          <a:noFill/>
          <a:ln w="9525">
            <a:noFill/>
            <a:miter lim="800000"/>
            <a:headEnd/>
            <a:tailEnd/>
          </a:ln>
        </p:spPr>
        <p:txBody>
          <a:bodyPr lIns="0" tIns="0" rIns="0" bIns="0"/>
          <a:lstStyle/>
          <a:p>
            <a:pPr marL="12700">
              <a:buClr>
                <a:srgbClr val="0070C0"/>
              </a:buClr>
              <a:buFont typeface="Wingdings" pitchFamily="2" charset="2"/>
              <a:buChar char="u"/>
            </a:pPr>
            <a:r>
              <a:rPr lang="en-US" altLang="zh-TW" sz="800">
                <a:solidFill>
                  <a:srgbClr val="0070C0"/>
                </a:solidFill>
                <a:latin typeface="Arial" charset="0"/>
              </a:rPr>
              <a:t> </a:t>
            </a:r>
            <a:r>
              <a:rPr lang="en-US" altLang="zh-TW" sz="1000">
                <a:solidFill>
                  <a:srgbClr val="005596"/>
                </a:solidFill>
              </a:rPr>
              <a:t>SITUATION</a:t>
            </a:r>
            <a:r>
              <a:rPr lang="zh-TW" altLang="zh-TW" sz="1000">
                <a:solidFill>
                  <a:srgbClr val="005596"/>
                </a:solidFill>
              </a:rPr>
              <a:t>   </a:t>
            </a:r>
          </a:p>
          <a:p>
            <a:pPr marL="12700" algn="just">
              <a:lnSpc>
                <a:spcPct val="130000"/>
              </a:lnSpc>
            </a:pPr>
            <a:r>
              <a:rPr lang="zh-TW" altLang="zh-TW" sz="1000">
                <a:solidFill>
                  <a:srgbClr val="231F20"/>
                </a:solidFill>
              </a:rPr>
              <a:t>Mitsubishi Motors, Japan, was facing financial pressures due to an increasingly competitive local retail automotive home market.</a:t>
            </a:r>
            <a:endParaRPr lang="zh-TW" altLang="zh-TW" sz="1000"/>
          </a:p>
        </p:txBody>
      </p:sp>
      <p:sp>
        <p:nvSpPr>
          <p:cNvPr id="2176" name="object 191"/>
          <p:cNvSpPr txBox="1">
            <a:spLocks noChangeArrowheads="1"/>
          </p:cNvSpPr>
          <p:nvPr/>
        </p:nvSpPr>
        <p:spPr bwMode="auto">
          <a:xfrm>
            <a:off x="598488" y="6550025"/>
            <a:ext cx="2944812" cy="930275"/>
          </a:xfrm>
          <a:prstGeom prst="rect">
            <a:avLst/>
          </a:prstGeom>
          <a:noFill/>
          <a:ln w="9525">
            <a:noFill/>
            <a:miter lim="800000"/>
            <a:headEnd/>
            <a:tailEnd/>
          </a:ln>
        </p:spPr>
        <p:txBody>
          <a:bodyPr lIns="0" tIns="0" rIns="0" bIns="0"/>
          <a:lstStyle/>
          <a:p>
            <a:pPr marL="12700" algn="just">
              <a:lnSpc>
                <a:spcPct val="130000"/>
              </a:lnSpc>
            </a:pPr>
            <a:endParaRPr lang="en-US" altLang="zh-TW" sz="800">
              <a:solidFill>
                <a:srgbClr val="0070C0"/>
              </a:solidFill>
              <a:latin typeface="Arial" charset="0"/>
            </a:endParaRPr>
          </a:p>
          <a:p>
            <a:pPr marL="12700" algn="just">
              <a:lnSpc>
                <a:spcPct val="130000"/>
              </a:lnSpc>
              <a:buFont typeface="Wingdings" pitchFamily="2" charset="2"/>
              <a:buChar char="u"/>
            </a:pPr>
            <a:r>
              <a:rPr lang="en-US" altLang="zh-TW" sz="800">
                <a:solidFill>
                  <a:srgbClr val="0070C0"/>
                </a:solidFill>
                <a:latin typeface="Arial" charset="0"/>
              </a:rPr>
              <a:t> C</a:t>
            </a:r>
            <a:r>
              <a:rPr lang="en-US" altLang="zh-TW" sz="1000">
                <a:solidFill>
                  <a:srgbClr val="005596"/>
                </a:solidFill>
              </a:rPr>
              <a:t>OURSE OF ACTION</a:t>
            </a:r>
            <a:r>
              <a:rPr lang="zh-TW" altLang="zh-TW" sz="1000">
                <a:solidFill>
                  <a:srgbClr val="005596"/>
                </a:solidFill>
              </a:rPr>
              <a:t>   </a:t>
            </a:r>
          </a:p>
          <a:p>
            <a:pPr marL="12700" algn="just">
              <a:lnSpc>
                <a:spcPct val="130000"/>
              </a:lnSpc>
            </a:pPr>
            <a:r>
              <a:rPr lang="zh-TW" altLang="zh-TW" sz="1000">
                <a:solidFill>
                  <a:srgbClr val="231F20"/>
                </a:solidFill>
              </a:rPr>
              <a:t>Mitsubishi conducted training for two groups: One group of 800 newly hired sales representatives used Mitsubishi</a:t>
            </a:r>
            <a:r>
              <a:rPr lang="en-US" altLang="zh-TW" sz="1000">
                <a:solidFill>
                  <a:srgbClr val="231F20"/>
                </a:solidFill>
              </a:rPr>
              <a:t>’</a:t>
            </a:r>
            <a:r>
              <a:rPr lang="zh-TW" altLang="zh-TW" sz="1000">
                <a:solidFill>
                  <a:srgbClr val="231F20"/>
                </a:solidFill>
              </a:rPr>
              <a:t>s standard sales training curricula. A second group of 800 newly hired salespersons participated in a Japanese edition of </a:t>
            </a:r>
            <a:r>
              <a:rPr lang="zh-TW" altLang="zh-TW" sz="1000" i="1">
                <a:solidFill>
                  <a:srgbClr val="231F20"/>
                </a:solidFill>
              </a:rPr>
              <a:t>Persona</a:t>
            </a:r>
            <a:r>
              <a:rPr lang="en-US" altLang="zh-TW" sz="1000" i="1">
                <a:solidFill>
                  <a:srgbClr val="231F20"/>
                </a:solidFill>
              </a:rPr>
              <a:t>’</a:t>
            </a:r>
            <a:r>
              <a:rPr lang="zh-TW" altLang="zh-TW" sz="1000" i="1">
                <a:solidFill>
                  <a:srgbClr val="231F20"/>
                </a:solidFill>
              </a:rPr>
              <a:t>s Persuasive Salesperson Workshop</a:t>
            </a:r>
            <a:r>
              <a:rPr lang="zh-TW" altLang="zh-TW" sz="1000">
                <a:solidFill>
                  <a:srgbClr val="231F20"/>
                </a:solidFill>
              </a:rPr>
              <a:t>, with a special focus on empathy projection.</a:t>
            </a:r>
            <a:endParaRPr lang="zh-TW" altLang="zh-TW" sz="1000"/>
          </a:p>
        </p:txBody>
      </p:sp>
      <p:sp>
        <p:nvSpPr>
          <p:cNvPr id="2177" name="object 192"/>
          <p:cNvSpPr txBox="1">
            <a:spLocks noChangeArrowheads="1"/>
          </p:cNvSpPr>
          <p:nvPr/>
        </p:nvSpPr>
        <p:spPr bwMode="auto">
          <a:xfrm>
            <a:off x="598488" y="8150225"/>
            <a:ext cx="2951162" cy="777875"/>
          </a:xfrm>
          <a:prstGeom prst="rect">
            <a:avLst/>
          </a:prstGeom>
          <a:noFill/>
          <a:ln w="9525">
            <a:noFill/>
            <a:miter lim="800000"/>
            <a:headEnd/>
            <a:tailEnd/>
          </a:ln>
        </p:spPr>
        <p:txBody>
          <a:bodyPr lIns="0" tIns="0" rIns="0" bIns="0"/>
          <a:lstStyle/>
          <a:p>
            <a:pPr marL="12700">
              <a:buFont typeface="Wingdings" pitchFamily="2" charset="2"/>
              <a:buChar char="u"/>
            </a:pPr>
            <a:r>
              <a:rPr lang="en-US" altLang="zh-TW" sz="800">
                <a:solidFill>
                  <a:srgbClr val="0070C0"/>
                </a:solidFill>
                <a:latin typeface="Arial" charset="0"/>
              </a:rPr>
              <a:t> RESULTS</a:t>
            </a:r>
            <a:r>
              <a:rPr lang="zh-TW" altLang="zh-TW" sz="800">
                <a:solidFill>
                  <a:srgbClr val="0070C0"/>
                </a:solidFill>
                <a:latin typeface="Arial" charset="0"/>
              </a:rPr>
              <a:t>   </a:t>
            </a:r>
            <a:r>
              <a:rPr lang="zh-TW" altLang="zh-TW" sz="800" b="1">
                <a:solidFill>
                  <a:srgbClr val="DC7925"/>
                </a:solidFill>
                <a:latin typeface="Arial" charset="0"/>
              </a:rPr>
              <a:t>ULTS</a:t>
            </a:r>
            <a:endParaRPr lang="zh-TW" altLang="zh-TW" sz="800">
              <a:latin typeface="Arial" charset="0"/>
            </a:endParaRPr>
          </a:p>
          <a:p>
            <a:pPr marL="12700" algn="just">
              <a:lnSpc>
                <a:spcPts val="1250"/>
              </a:lnSpc>
              <a:spcBef>
                <a:spcPts val="138"/>
              </a:spcBef>
            </a:pPr>
            <a:r>
              <a:rPr lang="zh-TW" altLang="zh-TW" sz="1000">
                <a:solidFill>
                  <a:srgbClr val="231F20"/>
                </a:solidFill>
              </a:rPr>
              <a:t>Over a two-year period, the salespersons who completed </a:t>
            </a:r>
            <a:r>
              <a:rPr lang="zh-TW" altLang="zh-TW" sz="1000" i="1">
                <a:solidFill>
                  <a:srgbClr val="231F20"/>
                </a:solidFill>
              </a:rPr>
              <a:t>PS</a:t>
            </a:r>
            <a:r>
              <a:rPr lang="zh-TW" altLang="zh-TW" sz="1000" i="1" baseline="33000">
                <a:solidFill>
                  <a:srgbClr val="231F20"/>
                </a:solidFill>
              </a:rPr>
              <a:t>™ </a:t>
            </a:r>
            <a:r>
              <a:rPr lang="zh-TW" altLang="zh-TW" sz="1000" i="1">
                <a:solidFill>
                  <a:srgbClr val="231F20"/>
                </a:solidFill>
              </a:rPr>
              <a:t>program sold an average of 39 more cars per person annually </a:t>
            </a:r>
            <a:r>
              <a:rPr lang="zh-TW" altLang="zh-TW" sz="1000">
                <a:solidFill>
                  <a:srgbClr val="231F20"/>
                </a:solidFill>
              </a:rPr>
              <a:t>than the group that participated in traditional training, possibly affecting both top and bottom line results.</a:t>
            </a:r>
            <a:endParaRPr lang="zh-TW" altLang="zh-TW" sz="1000"/>
          </a:p>
        </p:txBody>
      </p:sp>
      <p:sp>
        <p:nvSpPr>
          <p:cNvPr id="193" name="object 193"/>
          <p:cNvSpPr txBox="1"/>
          <p:nvPr/>
        </p:nvSpPr>
        <p:spPr>
          <a:xfrm>
            <a:off x="671513" y="5724525"/>
            <a:ext cx="1411287" cy="174625"/>
          </a:xfrm>
          <a:prstGeom prst="rect">
            <a:avLst/>
          </a:prstGeom>
        </p:spPr>
        <p:txBody>
          <a:bodyPr lIns="0" tIns="0" rIns="0" bIns="0"/>
          <a:lstStyle/>
          <a:p>
            <a:pPr marL="12700" fontAlgn="auto">
              <a:spcBef>
                <a:spcPts val="0"/>
              </a:spcBef>
              <a:spcAft>
                <a:spcPts val="0"/>
              </a:spcAft>
              <a:defRPr/>
            </a:pPr>
            <a:r>
              <a:rPr sz="1050" b="1" spc="-70" dirty="0">
                <a:solidFill>
                  <a:srgbClr val="FFFFFF"/>
                </a:solidFill>
                <a:latin typeface="Arial"/>
                <a:ea typeface="+mn-ea"/>
                <a:cs typeface="Arial"/>
              </a:rPr>
              <a:t>Mitsubishi</a:t>
            </a:r>
            <a:r>
              <a:rPr sz="1050" b="1" spc="-60" dirty="0">
                <a:solidFill>
                  <a:srgbClr val="FFFFFF"/>
                </a:solidFill>
                <a:latin typeface="Arial"/>
                <a:ea typeface="+mn-ea"/>
                <a:cs typeface="Arial"/>
              </a:rPr>
              <a:t> </a:t>
            </a:r>
            <a:r>
              <a:rPr sz="1050" b="1" spc="-80" dirty="0">
                <a:solidFill>
                  <a:srgbClr val="FFFFFF"/>
                </a:solidFill>
                <a:latin typeface="Arial"/>
                <a:ea typeface="+mn-ea"/>
                <a:cs typeface="Arial"/>
              </a:rPr>
              <a:t>Motors,</a:t>
            </a:r>
            <a:r>
              <a:rPr sz="1050" b="1" spc="-60" dirty="0">
                <a:solidFill>
                  <a:srgbClr val="FFFFFF"/>
                </a:solidFill>
                <a:latin typeface="Arial"/>
                <a:ea typeface="+mn-ea"/>
                <a:cs typeface="Arial"/>
              </a:rPr>
              <a:t> </a:t>
            </a:r>
            <a:r>
              <a:rPr sz="1200" b="1" spc="-85" dirty="0">
                <a:solidFill>
                  <a:srgbClr val="FFFFFF"/>
                </a:solidFill>
                <a:ea typeface="+mn-ea"/>
                <a:cs typeface="Arial"/>
              </a:rPr>
              <a:t>Japan</a:t>
            </a:r>
            <a:endParaRPr sz="1200" dirty="0">
              <a:ea typeface="+mn-ea"/>
              <a:cs typeface="Arial"/>
            </a:endParaRPr>
          </a:p>
        </p:txBody>
      </p:sp>
      <p:pic>
        <p:nvPicPr>
          <p:cNvPr id="2179" name="Picture 8" descr="精确VI-顾问-02"/>
          <p:cNvPicPr>
            <a:picLocks noChangeAspect="1" noChangeArrowheads="1"/>
          </p:cNvPicPr>
          <p:nvPr/>
        </p:nvPicPr>
        <p:blipFill>
          <a:blip r:embed="rId3" cstate="print"/>
          <a:srcRect/>
          <a:stretch>
            <a:fillRect/>
          </a:stretch>
        </p:blipFill>
        <p:spPr bwMode="auto">
          <a:xfrm>
            <a:off x="120650" y="9309100"/>
            <a:ext cx="1198563" cy="1220788"/>
          </a:xfrm>
          <a:prstGeom prst="rect">
            <a:avLst/>
          </a:prstGeom>
          <a:noFill/>
          <a:ln w="9525">
            <a:noFill/>
            <a:miter lim="800000"/>
            <a:headEnd/>
            <a:tailEnd/>
          </a:ln>
        </p:spPr>
      </p:pic>
      <p:sp>
        <p:nvSpPr>
          <p:cNvPr id="2180" name="object 8"/>
          <p:cNvSpPr>
            <a:spLocks noChangeArrowheads="1"/>
          </p:cNvSpPr>
          <p:nvPr/>
        </p:nvSpPr>
        <p:spPr bwMode="auto">
          <a:xfrm>
            <a:off x="1136650" y="9847263"/>
            <a:ext cx="1477963" cy="454025"/>
          </a:xfrm>
          <a:prstGeom prst="rect">
            <a:avLst/>
          </a:prstGeom>
          <a:blipFill dpi="0" rotWithShape="1">
            <a:blip r:embed="rId4" cstate="print"/>
            <a:srcRect/>
            <a:stretch>
              <a:fillRect/>
            </a:stretch>
          </a:blipFill>
          <a:ln w="9525">
            <a:noFill/>
            <a:miter lim="800000"/>
            <a:headEnd/>
            <a:tailEnd/>
          </a:ln>
        </p:spPr>
        <p:txBody>
          <a:bodyPr lIns="0" tIns="0" rIns="0" bIns="0"/>
          <a:lstStyle/>
          <a:p>
            <a:endParaRPr lang="zh-TW" altLang="zh-TW"/>
          </a:p>
        </p:txBody>
      </p:sp>
      <p:sp>
        <p:nvSpPr>
          <p:cNvPr id="2181" name="TextBox 55"/>
          <p:cNvSpPr txBox="1">
            <a:spLocks noChangeArrowheads="1"/>
          </p:cNvSpPr>
          <p:nvPr/>
        </p:nvSpPr>
        <p:spPr bwMode="auto">
          <a:xfrm>
            <a:off x="1135063" y="9596438"/>
            <a:ext cx="1409700" cy="246062"/>
          </a:xfrm>
          <a:prstGeom prst="rect">
            <a:avLst/>
          </a:prstGeom>
          <a:noFill/>
          <a:ln w="9525">
            <a:noFill/>
            <a:miter lim="800000"/>
            <a:headEnd/>
            <a:tailEnd/>
          </a:ln>
        </p:spPr>
        <p:txBody>
          <a:bodyPr>
            <a:spAutoFit/>
          </a:bodyPr>
          <a:lstStyle/>
          <a:p>
            <a:r>
              <a:rPr lang="en-US" altLang="zh-TW" sz="1000" i="1"/>
              <a:t>Asia Partner of </a:t>
            </a:r>
          </a:p>
        </p:txBody>
      </p:sp>
      <p:sp>
        <p:nvSpPr>
          <p:cNvPr id="196" name="Rectangle 195"/>
          <p:cNvSpPr/>
          <p:nvPr/>
        </p:nvSpPr>
        <p:spPr>
          <a:xfrm>
            <a:off x="2711450" y="9461500"/>
            <a:ext cx="4697413" cy="900113"/>
          </a:xfrm>
          <a:prstGeom prst="rect">
            <a:avLst/>
          </a:prstGeom>
        </p:spPr>
        <p:txBody>
          <a:bodyPr>
            <a:spAutoFit/>
          </a:bodyPr>
          <a:lstStyle/>
          <a:p>
            <a:pPr algn="just" fontAlgn="auto">
              <a:spcBef>
                <a:spcPts val="0"/>
              </a:spcBef>
              <a:spcAft>
                <a:spcPts val="0"/>
              </a:spcAft>
              <a:defRPr/>
            </a:pPr>
            <a:r>
              <a:rPr lang="en-US" sz="1050" b="1" dirty="0">
                <a:ea typeface="+mn-ea"/>
                <a:cs typeface="+mn-cs"/>
              </a:rPr>
              <a:t>CSG Consultancy</a:t>
            </a:r>
            <a:r>
              <a:rPr lang="en-US" sz="1050" dirty="0">
                <a:ea typeface="+mn-ea"/>
                <a:cs typeface="+mn-cs"/>
              </a:rPr>
              <a:t> is a Research-based Global Consultancy Firm in the Asia Pacific region.  We spearhead global intelligence to provide Organizational Development and Performance Solutions to our clients.  We deliver creative insights, value-added solutions and growth. </a:t>
            </a:r>
          </a:p>
          <a:p>
            <a:pPr algn="just" fontAlgn="auto">
              <a:spcBef>
                <a:spcPts val="0"/>
              </a:spcBef>
              <a:spcAft>
                <a:spcPts val="0"/>
              </a:spcAft>
              <a:defRPr/>
            </a:pPr>
            <a:r>
              <a:rPr lang="en-US" sz="1050" dirty="0">
                <a:ea typeface="+mn-ea"/>
                <a:cs typeface="+mn-cs"/>
                <a:hlinkClick r:id="rId5"/>
              </a:rPr>
              <a:t>www.csg-worldwide.com</a:t>
            </a:r>
            <a:r>
              <a:rPr lang="en-US" sz="1050" dirty="0">
                <a:ea typeface="+mn-ea"/>
                <a:cs typeface="+mn-cs"/>
              </a:rPr>
              <a:t> </a:t>
            </a:r>
          </a:p>
        </p:txBody>
      </p:sp>
      <p:pic>
        <p:nvPicPr>
          <p:cNvPr id="2183" name="Picture 143"/>
          <p:cNvPicPr>
            <a:picLocks noChangeAspect="1" noChangeArrowheads="1"/>
          </p:cNvPicPr>
          <p:nvPr/>
        </p:nvPicPr>
        <p:blipFill>
          <a:blip r:embed="rId6" cstate="print"/>
          <a:srcRect l="-2029" t="6355" r="-1282"/>
          <a:stretch>
            <a:fillRect/>
          </a:stretch>
        </p:blipFill>
        <p:spPr bwMode="auto">
          <a:xfrm>
            <a:off x="-107950" y="165100"/>
            <a:ext cx="6324600" cy="1219200"/>
          </a:xfrm>
          <a:prstGeom prst="rect">
            <a:avLst/>
          </a:prstGeom>
          <a:noFill/>
          <a:ln w="9525">
            <a:noFill/>
            <a:miter lim="800000"/>
            <a:headEnd/>
            <a:tailEnd/>
          </a:ln>
        </p:spPr>
      </p:pic>
      <p:sp>
        <p:nvSpPr>
          <p:cNvPr id="144" name="文字方塊 143"/>
          <p:cNvSpPr txBox="1"/>
          <p:nvPr/>
        </p:nvSpPr>
        <p:spPr>
          <a:xfrm>
            <a:off x="120650" y="1339850"/>
            <a:ext cx="3505200" cy="3016250"/>
          </a:xfrm>
          <a:prstGeom prst="rect">
            <a:avLst/>
          </a:prstGeom>
          <a:noFill/>
        </p:spPr>
        <p:txBody>
          <a:bodyPr>
            <a:spAutoFit/>
          </a:bodyPr>
          <a:lstStyle/>
          <a:p>
            <a:pPr>
              <a:defRPr/>
            </a:pPr>
            <a:r>
              <a:rPr lang="en-US" altLang="zh-TW" sz="1200" b="1" spc="-80" dirty="0">
                <a:solidFill>
                  <a:srgbClr val="005A9C"/>
                </a:solidFill>
                <a:cs typeface="Arial"/>
              </a:rPr>
              <a:t>What</a:t>
            </a:r>
            <a:r>
              <a:rPr lang="en-US" altLang="zh-TW" sz="1200" b="1" spc="-60" dirty="0">
                <a:solidFill>
                  <a:srgbClr val="005A9C"/>
                </a:solidFill>
                <a:cs typeface="Arial"/>
              </a:rPr>
              <a:t> </a:t>
            </a:r>
            <a:r>
              <a:rPr lang="en-US" altLang="zh-TW" sz="1200" b="1" spc="-65" dirty="0">
                <a:solidFill>
                  <a:srgbClr val="005A9C"/>
                </a:solidFill>
                <a:cs typeface="Arial"/>
              </a:rPr>
              <a:t>is</a:t>
            </a:r>
            <a:r>
              <a:rPr lang="en-US" altLang="zh-TW" sz="1200" b="1" spc="-60" dirty="0">
                <a:solidFill>
                  <a:srgbClr val="005A9C"/>
                </a:solidFill>
                <a:cs typeface="Arial"/>
              </a:rPr>
              <a:t> </a:t>
            </a:r>
            <a:r>
              <a:rPr lang="en-US" altLang="zh-TW" sz="1200" b="1" spc="-100" dirty="0">
                <a:solidFill>
                  <a:srgbClr val="005A9C"/>
                </a:solidFill>
                <a:cs typeface="Arial"/>
              </a:rPr>
              <a:t>The</a:t>
            </a:r>
            <a:r>
              <a:rPr lang="en-US" altLang="zh-TW" sz="1200" b="1" spc="-60" dirty="0">
                <a:solidFill>
                  <a:srgbClr val="005A9C"/>
                </a:solidFill>
                <a:cs typeface="Arial"/>
              </a:rPr>
              <a:t> </a:t>
            </a:r>
            <a:r>
              <a:rPr lang="en-US" altLang="zh-TW" sz="1200" b="1" spc="-85" dirty="0">
                <a:solidFill>
                  <a:srgbClr val="005A9C"/>
                </a:solidFill>
                <a:cs typeface="Arial"/>
              </a:rPr>
              <a:t>Persuasive</a:t>
            </a:r>
            <a:r>
              <a:rPr lang="en-US" altLang="zh-TW" sz="1200" b="1" spc="-60" dirty="0">
                <a:solidFill>
                  <a:srgbClr val="005A9C"/>
                </a:solidFill>
                <a:cs typeface="Arial"/>
              </a:rPr>
              <a:t> </a:t>
            </a:r>
            <a:r>
              <a:rPr lang="en-US" altLang="zh-TW" sz="1200" b="1" spc="-100" dirty="0">
                <a:solidFill>
                  <a:srgbClr val="005A9C"/>
                </a:solidFill>
                <a:cs typeface="Arial"/>
              </a:rPr>
              <a:t>Salesperson™?</a:t>
            </a:r>
          </a:p>
          <a:p>
            <a:pPr>
              <a:defRPr/>
            </a:pPr>
            <a:endParaRPr lang="en-US" altLang="zh-TW" sz="1000" dirty="0">
              <a:solidFill>
                <a:srgbClr val="231F20"/>
              </a:solidFill>
            </a:endParaRPr>
          </a:p>
          <a:p>
            <a:pPr algn="just">
              <a:defRPr/>
            </a:pPr>
            <a:r>
              <a:rPr lang="zh-TW" altLang="zh-TW" sz="1000" dirty="0">
                <a:solidFill>
                  <a:srgbClr val="231F20"/>
                </a:solidFill>
              </a:rPr>
              <a:t>THE PERSUASIVE SALESPERSON (PS)™ is a 16-hour, skills training methodology, which gives participants a lifelong tool for communicating more powerfully and persuasively in any type of business situation.</a:t>
            </a:r>
            <a:endParaRPr lang="en-US" altLang="zh-TW" sz="1000" dirty="0">
              <a:solidFill>
                <a:srgbClr val="231F20"/>
              </a:solidFill>
            </a:endParaRPr>
          </a:p>
          <a:p>
            <a:pPr algn="just">
              <a:defRPr/>
            </a:pPr>
            <a:endParaRPr lang="en-US" altLang="zh-TW" sz="1000" dirty="0">
              <a:solidFill>
                <a:srgbClr val="231F20"/>
              </a:solidFill>
            </a:endParaRPr>
          </a:p>
          <a:p>
            <a:pPr algn="just">
              <a:defRPr/>
            </a:pPr>
            <a:r>
              <a:rPr lang="zh-TW" altLang="zh-TW" sz="1000" dirty="0">
                <a:solidFill>
                  <a:srgbClr val="231F20"/>
                </a:solidFill>
              </a:rPr>
              <a:t>The methodology is based on </a:t>
            </a:r>
            <a:r>
              <a:rPr lang="zh-TW" altLang="zh-TW" sz="1000" i="1" dirty="0">
                <a:solidFill>
                  <a:srgbClr val="231F20"/>
                </a:solidFill>
              </a:rPr>
              <a:t>Persona</a:t>
            </a:r>
            <a:r>
              <a:rPr lang="en-US" altLang="zh-TW" sz="1000" dirty="0">
                <a:solidFill>
                  <a:srgbClr val="231F20"/>
                </a:solidFill>
              </a:rPr>
              <a:t>’</a:t>
            </a:r>
            <a:r>
              <a:rPr lang="zh-TW" altLang="zh-TW" sz="1000" dirty="0">
                <a:solidFill>
                  <a:srgbClr val="231F20"/>
                </a:solidFill>
              </a:rPr>
              <a:t>s Social Styles and Trust Building Models, proven over the past 20 years to be one of the world</a:t>
            </a:r>
            <a:r>
              <a:rPr lang="en-US" altLang="zh-TW" sz="1000" dirty="0">
                <a:solidFill>
                  <a:srgbClr val="231F20"/>
                </a:solidFill>
              </a:rPr>
              <a:t>’</a:t>
            </a:r>
            <a:r>
              <a:rPr lang="zh-TW" altLang="zh-TW" sz="1000" dirty="0">
                <a:solidFill>
                  <a:srgbClr val="231F20"/>
                </a:solidFill>
              </a:rPr>
              <a:t>s most effective communication skills training programs.</a:t>
            </a:r>
            <a:endParaRPr lang="en-US" altLang="zh-TW" sz="1000" dirty="0">
              <a:solidFill>
                <a:srgbClr val="231F20"/>
              </a:solidFill>
            </a:endParaRPr>
          </a:p>
          <a:p>
            <a:pPr algn="just">
              <a:defRPr/>
            </a:pPr>
            <a:endParaRPr lang="en-US" altLang="zh-TW" sz="1000" dirty="0">
              <a:solidFill>
                <a:srgbClr val="231F20"/>
              </a:solidFill>
            </a:endParaRPr>
          </a:p>
          <a:p>
            <a:pPr algn="just">
              <a:defRPr/>
            </a:pPr>
            <a:r>
              <a:rPr lang="zh-TW" altLang="zh-TW" sz="1000" dirty="0">
                <a:solidFill>
                  <a:srgbClr val="231F20"/>
                </a:solidFill>
              </a:rPr>
              <a:t>PS™ is easy to learn and immediately applicable to real-life work challenges. Participants receive feedback on how business associates perceive their natural communication style, ability to project empathy, and level of interpersonal flexibility. This input leads to tailored courses of action for communicating more effectively with others.</a:t>
            </a:r>
            <a:endParaRPr lang="en-US" altLang="zh-TW" sz="1000" dirty="0">
              <a:cs typeface="Arial"/>
            </a:endParaRPr>
          </a:p>
          <a:p>
            <a:pPr>
              <a:defRPr/>
            </a:pPr>
            <a:endParaRPr lang="zh-TW" altLang="en-US" dirty="0"/>
          </a:p>
        </p:txBody>
      </p:sp>
      <p:sp>
        <p:nvSpPr>
          <p:cNvPr id="2185" name="文字方塊 144"/>
          <p:cNvSpPr txBox="1">
            <a:spLocks noChangeArrowheads="1"/>
          </p:cNvSpPr>
          <p:nvPr/>
        </p:nvSpPr>
        <p:spPr bwMode="auto">
          <a:xfrm>
            <a:off x="3854450" y="1689100"/>
            <a:ext cx="3429000" cy="2862263"/>
          </a:xfrm>
          <a:prstGeom prst="rect">
            <a:avLst/>
          </a:prstGeom>
          <a:noFill/>
          <a:ln w="9525">
            <a:noFill/>
            <a:miter lim="800000"/>
            <a:headEnd/>
            <a:tailEnd/>
          </a:ln>
        </p:spPr>
        <p:txBody>
          <a:bodyPr>
            <a:spAutoFit/>
          </a:bodyPr>
          <a:lstStyle/>
          <a:p>
            <a:pPr algn="just"/>
            <a:r>
              <a:rPr lang="zh-TW" altLang="zh-TW" sz="1000">
                <a:solidFill>
                  <a:srgbClr val="231F20"/>
                </a:solidFill>
              </a:rPr>
              <a:t>In addition, participants can acquire Persona</a:t>
            </a:r>
            <a:r>
              <a:rPr lang="en-US" altLang="zh-TW" sz="1000">
                <a:solidFill>
                  <a:srgbClr val="231F20"/>
                </a:solidFill>
              </a:rPr>
              <a:t>’</a:t>
            </a:r>
            <a:r>
              <a:rPr lang="zh-TW" altLang="zh-TW" sz="1000">
                <a:solidFill>
                  <a:srgbClr val="231F20"/>
                </a:solidFill>
              </a:rPr>
              <a:t>s expert system Gameplanning Software in order to meet future communication challenges. Before the workshop, participants choose a real-life, work-related individual as their case study subject. During the workshop, participants use feedback from up to five of their business associates to learn their strengths in trust building, and more importantly, skills to minimize or eliminate their weakness. By  the end of the workshop, with the aid of Persona Global</a:t>
            </a:r>
            <a:r>
              <a:rPr lang="en-US" altLang="zh-TW" sz="1000">
                <a:solidFill>
                  <a:srgbClr val="231F20"/>
                </a:solidFill>
              </a:rPr>
              <a:t>’</a:t>
            </a:r>
            <a:r>
              <a:rPr lang="zh-TW" altLang="zh-TW" sz="1000">
                <a:solidFill>
                  <a:srgbClr val="231F20"/>
                </a:solidFill>
              </a:rPr>
              <a:t>s Gameplanning software, each participant has practiced the appropriate skills, developed a</a:t>
            </a:r>
            <a:r>
              <a:rPr lang="en-US" altLang="zh-TW" sz="1000">
                <a:solidFill>
                  <a:srgbClr val="231F20"/>
                </a:solidFill>
              </a:rPr>
              <a:t>  </a:t>
            </a:r>
            <a:r>
              <a:rPr lang="zh-TW" altLang="zh-TW" sz="1000">
                <a:solidFill>
                  <a:srgbClr val="231F20"/>
                </a:solidFill>
              </a:rPr>
              <a:t>game (action) plan, and tested this new way to communicate with their case study subject, usually someone with whom they often fail to communicate effectively.</a:t>
            </a:r>
            <a:endParaRPr lang="en-US" altLang="zh-TW" sz="1000">
              <a:solidFill>
                <a:srgbClr val="231F20"/>
              </a:solidFill>
            </a:endParaRPr>
          </a:p>
          <a:p>
            <a:pPr algn="just"/>
            <a:endParaRPr lang="en-US" altLang="zh-TW" sz="1000">
              <a:solidFill>
                <a:srgbClr val="231F20"/>
              </a:solidFill>
            </a:endParaRPr>
          </a:p>
          <a:p>
            <a:pPr algn="just"/>
            <a:r>
              <a:rPr lang="zh-TW" altLang="zh-TW" sz="1000">
                <a:solidFill>
                  <a:srgbClr val="231F20"/>
                </a:solidFill>
              </a:rPr>
              <a:t>PS™ reveals the skills of how to build trust, positively influence others, and achieve win/win results in the shortest time frame possible.</a:t>
            </a:r>
          </a:p>
          <a:p>
            <a:pPr algn="just"/>
            <a:endParaRPr lang="zh-TW" altLang="en-US" sz="1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bject 2"/>
          <p:cNvSpPr txBox="1">
            <a:spLocks noChangeArrowheads="1"/>
          </p:cNvSpPr>
          <p:nvPr/>
        </p:nvSpPr>
        <p:spPr bwMode="auto">
          <a:xfrm>
            <a:off x="4419600" y="9420225"/>
            <a:ext cx="2473325" cy="244475"/>
          </a:xfrm>
          <a:prstGeom prst="rect">
            <a:avLst/>
          </a:prstGeom>
          <a:noFill/>
          <a:ln w="9525">
            <a:noFill/>
            <a:miter lim="800000"/>
            <a:headEnd/>
            <a:tailEnd/>
          </a:ln>
        </p:spPr>
        <p:txBody>
          <a:bodyPr lIns="0" tIns="0" rIns="0" bIns="0"/>
          <a:lstStyle/>
          <a:p>
            <a:pPr marL="12700">
              <a:lnSpc>
                <a:spcPct val="107000"/>
              </a:lnSpc>
            </a:pPr>
            <a:r>
              <a:rPr lang="zh-TW" altLang="zh-TW" sz="700" b="1">
                <a:solidFill>
                  <a:srgbClr val="005A9C"/>
                </a:solidFill>
                <a:latin typeface="Arial" charset="0"/>
              </a:rPr>
              <a:t>Corporations that have benefited from </a:t>
            </a:r>
            <a:r>
              <a:rPr lang="zh-TW" altLang="zh-TW" sz="700" b="1" i="1">
                <a:solidFill>
                  <a:srgbClr val="005A9C"/>
                </a:solidFill>
                <a:latin typeface="Arial" charset="0"/>
              </a:rPr>
              <a:t>Persona </a:t>
            </a:r>
            <a:r>
              <a:rPr lang="zh-TW" altLang="zh-TW" sz="700">
                <a:solidFill>
                  <a:srgbClr val="005A9C"/>
                </a:solidFill>
                <a:latin typeface="Arial" charset="0"/>
              </a:rPr>
              <a:t>GLOBAL</a:t>
            </a:r>
            <a:r>
              <a:rPr lang="en-US" altLang="zh-TW" sz="700">
                <a:solidFill>
                  <a:srgbClr val="005A9C"/>
                </a:solidFill>
                <a:latin typeface="Arial" charset="0"/>
              </a:rPr>
              <a:t>’</a:t>
            </a:r>
            <a:r>
              <a:rPr lang="zh-TW" altLang="zh-TW" sz="700">
                <a:solidFill>
                  <a:srgbClr val="005A9C"/>
                </a:solidFill>
                <a:latin typeface="Arial" charset="0"/>
              </a:rPr>
              <a:t>s </a:t>
            </a:r>
            <a:r>
              <a:rPr lang="zh-TW" altLang="zh-TW" sz="700" b="1">
                <a:solidFill>
                  <a:srgbClr val="005A9C"/>
                </a:solidFill>
                <a:latin typeface="Arial" charset="0"/>
              </a:rPr>
              <a:t>Programs include:</a:t>
            </a:r>
            <a:endParaRPr lang="zh-TW" altLang="zh-TW" sz="700">
              <a:latin typeface="Arial" charset="0"/>
            </a:endParaRPr>
          </a:p>
        </p:txBody>
      </p:sp>
      <p:sp>
        <p:nvSpPr>
          <p:cNvPr id="3" name="object 3"/>
          <p:cNvSpPr txBox="1"/>
          <p:nvPr/>
        </p:nvSpPr>
        <p:spPr>
          <a:xfrm>
            <a:off x="4419600" y="9682163"/>
            <a:ext cx="488950" cy="577850"/>
          </a:xfrm>
          <a:prstGeom prst="rect">
            <a:avLst/>
          </a:prstGeom>
        </p:spPr>
        <p:txBody>
          <a:bodyPr lIns="0" tIns="0" rIns="0" bIns="0"/>
          <a:lstStyle/>
          <a:p>
            <a:pPr marL="120650" indent="-108585" fontAlgn="auto">
              <a:spcBef>
                <a:spcPts val="0"/>
              </a:spcBef>
              <a:spcAft>
                <a:spcPts val="0"/>
              </a:spcAft>
              <a:buClr>
                <a:srgbClr val="005A9C"/>
              </a:buClr>
              <a:buFont typeface="Arial"/>
              <a:buChar char="•"/>
              <a:tabLst>
                <a:tab pos="120650" algn="l"/>
              </a:tabLst>
              <a:defRPr/>
            </a:pPr>
            <a:r>
              <a:rPr sz="700" spc="-60" dirty="0">
                <a:solidFill>
                  <a:srgbClr val="231F20"/>
                </a:solidFill>
                <a:latin typeface="Arial"/>
                <a:ea typeface="+mn-ea"/>
                <a:cs typeface="Arial"/>
              </a:rPr>
              <a:t>BMW</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35" dirty="0">
                <a:solidFill>
                  <a:srgbClr val="231F20"/>
                </a:solidFill>
                <a:latin typeface="Arial"/>
                <a:ea typeface="+mn-ea"/>
                <a:cs typeface="Arial"/>
              </a:rPr>
              <a:t>Mitsubishi</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65" dirty="0">
                <a:solidFill>
                  <a:srgbClr val="231F20"/>
                </a:solidFill>
                <a:latin typeface="Arial"/>
                <a:ea typeface="+mn-ea"/>
                <a:cs typeface="Arial"/>
              </a:rPr>
              <a:t>Disney</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75" dirty="0">
                <a:solidFill>
                  <a:srgbClr val="231F20"/>
                </a:solidFill>
                <a:latin typeface="Arial"/>
                <a:ea typeface="+mn-ea"/>
                <a:cs typeface="Arial"/>
              </a:rPr>
              <a:t>Coca-Cola</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40" dirty="0">
                <a:solidFill>
                  <a:srgbClr val="231F20"/>
                </a:solidFill>
                <a:latin typeface="Arial"/>
                <a:ea typeface="+mn-ea"/>
                <a:cs typeface="Arial"/>
              </a:rPr>
              <a:t>Hitachi</a:t>
            </a:r>
            <a:endParaRPr sz="700" dirty="0">
              <a:latin typeface="Arial"/>
              <a:ea typeface="+mn-ea"/>
              <a:cs typeface="Arial"/>
            </a:endParaRPr>
          </a:p>
        </p:txBody>
      </p:sp>
      <p:sp>
        <p:nvSpPr>
          <p:cNvPr id="4" name="object 4"/>
          <p:cNvSpPr txBox="1"/>
          <p:nvPr/>
        </p:nvSpPr>
        <p:spPr>
          <a:xfrm>
            <a:off x="5010150" y="9682163"/>
            <a:ext cx="735013" cy="577850"/>
          </a:xfrm>
          <a:prstGeom prst="rect">
            <a:avLst/>
          </a:prstGeom>
        </p:spPr>
        <p:txBody>
          <a:bodyPr lIns="0" tIns="0" rIns="0" bIns="0"/>
          <a:lstStyle/>
          <a:p>
            <a:pPr marL="120650" indent="-108585" fontAlgn="auto">
              <a:spcBef>
                <a:spcPts val="0"/>
              </a:spcBef>
              <a:spcAft>
                <a:spcPts val="0"/>
              </a:spcAft>
              <a:buClr>
                <a:srgbClr val="005A9C"/>
              </a:buClr>
              <a:buFont typeface="Arial"/>
              <a:buChar char="•"/>
              <a:tabLst>
                <a:tab pos="120650" algn="l"/>
              </a:tabLst>
              <a:defRPr/>
            </a:pPr>
            <a:r>
              <a:rPr sz="700" spc="-50" dirty="0">
                <a:solidFill>
                  <a:srgbClr val="231F20"/>
                </a:solidFill>
                <a:latin typeface="Arial"/>
                <a:ea typeface="+mn-ea"/>
                <a:cs typeface="Arial"/>
              </a:rPr>
              <a:t>Applied</a:t>
            </a:r>
            <a:r>
              <a:rPr sz="700" spc="-35" dirty="0">
                <a:solidFill>
                  <a:srgbClr val="231F20"/>
                </a:solidFill>
                <a:latin typeface="Arial"/>
                <a:ea typeface="+mn-ea"/>
                <a:cs typeface="Arial"/>
              </a:rPr>
              <a:t> Materials</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40" dirty="0">
                <a:solidFill>
                  <a:srgbClr val="231F20"/>
                </a:solidFill>
                <a:latin typeface="Arial"/>
                <a:ea typeface="+mn-ea"/>
                <a:cs typeface="Arial"/>
              </a:rPr>
              <a:t>Dell</a:t>
            </a:r>
            <a:r>
              <a:rPr sz="700" spc="-35" dirty="0">
                <a:solidFill>
                  <a:srgbClr val="231F20"/>
                </a:solidFill>
                <a:latin typeface="Arial"/>
                <a:ea typeface="+mn-ea"/>
                <a:cs typeface="Arial"/>
              </a:rPr>
              <a:t> </a:t>
            </a:r>
            <a:r>
              <a:rPr sz="700" spc="-70" dirty="0">
                <a:solidFill>
                  <a:srgbClr val="231F20"/>
                </a:solidFill>
                <a:latin typeface="Arial"/>
                <a:ea typeface="+mn-ea"/>
                <a:cs typeface="Arial"/>
              </a:rPr>
              <a:t>Computer</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55" dirty="0">
                <a:solidFill>
                  <a:srgbClr val="231F20"/>
                </a:solidFill>
                <a:latin typeface="Arial"/>
                <a:ea typeface="+mn-ea"/>
                <a:cs typeface="Arial"/>
              </a:rPr>
              <a:t>IBM</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40" dirty="0">
                <a:solidFill>
                  <a:srgbClr val="231F20"/>
                </a:solidFill>
                <a:latin typeface="Arial"/>
                <a:ea typeface="+mn-ea"/>
                <a:cs typeface="Arial"/>
              </a:rPr>
              <a:t>Alcatel</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40" dirty="0">
                <a:solidFill>
                  <a:srgbClr val="231F20"/>
                </a:solidFill>
                <a:latin typeface="Arial"/>
                <a:ea typeface="+mn-ea"/>
                <a:cs typeface="Arial"/>
              </a:rPr>
              <a:t>Motorola</a:t>
            </a:r>
            <a:endParaRPr sz="700" dirty="0">
              <a:latin typeface="Arial"/>
              <a:ea typeface="+mn-ea"/>
              <a:cs typeface="Arial"/>
            </a:endParaRPr>
          </a:p>
        </p:txBody>
      </p:sp>
      <p:sp>
        <p:nvSpPr>
          <p:cNvPr id="5" name="object 5"/>
          <p:cNvSpPr txBox="1"/>
          <p:nvPr/>
        </p:nvSpPr>
        <p:spPr>
          <a:xfrm>
            <a:off x="5822950" y="9682163"/>
            <a:ext cx="1055688" cy="577850"/>
          </a:xfrm>
          <a:prstGeom prst="rect">
            <a:avLst/>
          </a:prstGeom>
        </p:spPr>
        <p:txBody>
          <a:bodyPr lIns="0" tIns="0" rIns="0" bIns="0"/>
          <a:lstStyle/>
          <a:p>
            <a:pPr marL="120650" indent="-108585" fontAlgn="auto">
              <a:spcBef>
                <a:spcPts val="0"/>
              </a:spcBef>
              <a:spcAft>
                <a:spcPts val="0"/>
              </a:spcAft>
              <a:buClr>
                <a:srgbClr val="005A9C"/>
              </a:buClr>
              <a:buFont typeface="Arial"/>
              <a:buChar char="•"/>
              <a:tabLst>
                <a:tab pos="120650" algn="l"/>
              </a:tabLst>
              <a:defRPr/>
            </a:pPr>
            <a:r>
              <a:rPr sz="700" spc="-40" dirty="0">
                <a:solidFill>
                  <a:srgbClr val="231F20"/>
                </a:solidFill>
                <a:latin typeface="Arial"/>
                <a:ea typeface="+mn-ea"/>
                <a:cs typeface="Arial"/>
              </a:rPr>
              <a:t>British</a:t>
            </a:r>
            <a:r>
              <a:rPr sz="700" spc="-35" dirty="0">
                <a:solidFill>
                  <a:srgbClr val="231F20"/>
                </a:solidFill>
                <a:latin typeface="Arial"/>
                <a:ea typeface="+mn-ea"/>
                <a:cs typeface="Arial"/>
              </a:rPr>
              <a:t> </a:t>
            </a:r>
            <a:r>
              <a:rPr sz="700" spc="-50" dirty="0">
                <a:solidFill>
                  <a:srgbClr val="231F20"/>
                </a:solidFill>
                <a:latin typeface="Arial"/>
                <a:ea typeface="+mn-ea"/>
                <a:cs typeface="Arial"/>
              </a:rPr>
              <a:t>Airways</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65" dirty="0">
                <a:solidFill>
                  <a:srgbClr val="231F20"/>
                </a:solidFill>
                <a:latin typeface="Arial"/>
                <a:ea typeface="+mn-ea"/>
                <a:cs typeface="Arial"/>
              </a:rPr>
              <a:t>Japan</a:t>
            </a:r>
            <a:r>
              <a:rPr sz="700" spc="-35" dirty="0">
                <a:solidFill>
                  <a:srgbClr val="231F20"/>
                </a:solidFill>
                <a:latin typeface="Arial"/>
                <a:ea typeface="+mn-ea"/>
                <a:cs typeface="Arial"/>
              </a:rPr>
              <a:t> Airlines</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50" dirty="0">
                <a:solidFill>
                  <a:srgbClr val="231F20"/>
                </a:solidFill>
                <a:latin typeface="Arial"/>
                <a:ea typeface="+mn-ea"/>
                <a:cs typeface="Arial"/>
              </a:rPr>
              <a:t>Credit</a:t>
            </a:r>
            <a:r>
              <a:rPr sz="700" spc="-35" dirty="0">
                <a:solidFill>
                  <a:srgbClr val="231F20"/>
                </a:solidFill>
                <a:latin typeface="Arial"/>
                <a:ea typeface="+mn-ea"/>
                <a:cs typeface="Arial"/>
              </a:rPr>
              <a:t> </a:t>
            </a:r>
            <a:r>
              <a:rPr sz="700" spc="-65" dirty="0">
                <a:solidFill>
                  <a:srgbClr val="231F20"/>
                </a:solidFill>
                <a:latin typeface="Arial"/>
                <a:ea typeface="+mn-ea"/>
                <a:cs typeface="Arial"/>
              </a:rPr>
              <a:t>Suisse</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60" dirty="0">
                <a:solidFill>
                  <a:srgbClr val="231F20"/>
                </a:solidFill>
                <a:latin typeface="Arial"/>
                <a:ea typeface="+mn-ea"/>
                <a:cs typeface="Arial"/>
              </a:rPr>
              <a:t>American</a:t>
            </a:r>
            <a:r>
              <a:rPr sz="700" spc="-35" dirty="0">
                <a:solidFill>
                  <a:srgbClr val="231F20"/>
                </a:solidFill>
                <a:latin typeface="Arial"/>
                <a:ea typeface="+mn-ea"/>
                <a:cs typeface="Arial"/>
              </a:rPr>
              <a:t> </a:t>
            </a:r>
            <a:r>
              <a:rPr sz="700" spc="-75" dirty="0">
                <a:solidFill>
                  <a:srgbClr val="231F20"/>
                </a:solidFill>
                <a:latin typeface="Arial"/>
                <a:ea typeface="+mn-ea"/>
                <a:cs typeface="Arial"/>
              </a:rPr>
              <a:t>Express</a:t>
            </a:r>
            <a:endParaRPr sz="700" dirty="0">
              <a:latin typeface="Arial"/>
              <a:ea typeface="+mn-ea"/>
              <a:cs typeface="Arial"/>
            </a:endParaRPr>
          </a:p>
          <a:p>
            <a:pPr marL="120650" indent="-108585" fontAlgn="auto">
              <a:spcBef>
                <a:spcPts val="60"/>
              </a:spcBef>
              <a:spcAft>
                <a:spcPts val="0"/>
              </a:spcAft>
              <a:buClr>
                <a:srgbClr val="005A9C"/>
              </a:buClr>
              <a:buFont typeface="Arial"/>
              <a:buChar char="•"/>
              <a:tabLst>
                <a:tab pos="120650" algn="l"/>
              </a:tabLst>
              <a:defRPr/>
            </a:pPr>
            <a:r>
              <a:rPr sz="700" spc="-105" dirty="0">
                <a:solidFill>
                  <a:srgbClr val="231F20"/>
                </a:solidFill>
                <a:latin typeface="Arial"/>
                <a:ea typeface="+mn-ea"/>
                <a:cs typeface="Arial"/>
              </a:rPr>
              <a:t>SONY</a:t>
            </a:r>
            <a:r>
              <a:rPr sz="700" spc="-35" dirty="0">
                <a:solidFill>
                  <a:srgbClr val="231F20"/>
                </a:solidFill>
                <a:latin typeface="Arial"/>
                <a:ea typeface="+mn-ea"/>
                <a:cs typeface="Arial"/>
              </a:rPr>
              <a:t> </a:t>
            </a:r>
            <a:r>
              <a:rPr sz="700" spc="-45" dirty="0">
                <a:solidFill>
                  <a:srgbClr val="231F20"/>
                </a:solidFill>
                <a:latin typeface="Arial"/>
                <a:ea typeface="+mn-ea"/>
                <a:cs typeface="Arial"/>
              </a:rPr>
              <a:t>Music</a:t>
            </a:r>
            <a:r>
              <a:rPr sz="700" spc="-35" dirty="0">
                <a:solidFill>
                  <a:srgbClr val="231F20"/>
                </a:solidFill>
                <a:latin typeface="Arial"/>
                <a:ea typeface="+mn-ea"/>
                <a:cs typeface="Arial"/>
              </a:rPr>
              <a:t> </a:t>
            </a:r>
            <a:r>
              <a:rPr sz="700" spc="-55" dirty="0">
                <a:solidFill>
                  <a:srgbClr val="231F20"/>
                </a:solidFill>
                <a:latin typeface="Arial"/>
                <a:ea typeface="+mn-ea"/>
                <a:cs typeface="Arial"/>
              </a:rPr>
              <a:t>Entertainment</a:t>
            </a:r>
            <a:endParaRPr sz="700" dirty="0">
              <a:latin typeface="Arial"/>
              <a:ea typeface="+mn-ea"/>
              <a:cs typeface="Arial"/>
            </a:endParaRPr>
          </a:p>
        </p:txBody>
      </p:sp>
      <p:sp>
        <p:nvSpPr>
          <p:cNvPr id="3078" name="object 6"/>
          <p:cNvSpPr>
            <a:spLocks/>
          </p:cNvSpPr>
          <p:nvPr/>
        </p:nvSpPr>
        <p:spPr bwMode="auto">
          <a:xfrm>
            <a:off x="508000" y="10299700"/>
            <a:ext cx="6551613" cy="179388"/>
          </a:xfrm>
          <a:custGeom>
            <a:avLst/>
            <a:gdLst>
              <a:gd name="T0" fmla="*/ 0 w 6552006"/>
              <a:gd name="T1" fmla="*/ 179388 h 179997"/>
              <a:gd name="T2" fmla="*/ 6551613 w 6552006"/>
              <a:gd name="T3" fmla="*/ 179388 h 179997"/>
              <a:gd name="T4" fmla="*/ 6551613 w 6552006"/>
              <a:gd name="T5" fmla="*/ 0 h 179997"/>
              <a:gd name="T6" fmla="*/ 0 w 6552006"/>
              <a:gd name="T7" fmla="*/ 0 h 179997"/>
              <a:gd name="T8" fmla="*/ 0 w 6552006"/>
              <a:gd name="T9" fmla="*/ 179388 h 179997"/>
              <a:gd name="T10" fmla="*/ 0 60000 65536"/>
              <a:gd name="T11" fmla="*/ 0 60000 65536"/>
              <a:gd name="T12" fmla="*/ 0 60000 65536"/>
              <a:gd name="T13" fmla="*/ 0 60000 65536"/>
              <a:gd name="T14" fmla="*/ 0 60000 65536"/>
              <a:gd name="T15" fmla="*/ 0 w 6552006"/>
              <a:gd name="T16" fmla="*/ 0 h 179997"/>
              <a:gd name="T17" fmla="*/ 6552006 w 6552006"/>
              <a:gd name="T18" fmla="*/ 179997 h 179997"/>
            </a:gdLst>
            <a:ahLst/>
            <a:cxnLst>
              <a:cxn ang="T10">
                <a:pos x="T0" y="T1"/>
              </a:cxn>
              <a:cxn ang="T11">
                <a:pos x="T2" y="T3"/>
              </a:cxn>
              <a:cxn ang="T12">
                <a:pos x="T4" y="T5"/>
              </a:cxn>
              <a:cxn ang="T13">
                <a:pos x="T6" y="T7"/>
              </a:cxn>
              <a:cxn ang="T14">
                <a:pos x="T8" y="T9"/>
              </a:cxn>
            </a:cxnLst>
            <a:rect l="T15" t="T16" r="T17" b="T18"/>
            <a:pathLst>
              <a:path w="6552006" h="179997">
                <a:moveTo>
                  <a:pt x="0" y="179997"/>
                </a:moveTo>
                <a:lnTo>
                  <a:pt x="6552006" y="179997"/>
                </a:lnTo>
                <a:lnTo>
                  <a:pt x="6552006" y="0"/>
                </a:lnTo>
                <a:lnTo>
                  <a:pt x="0" y="0"/>
                </a:lnTo>
                <a:lnTo>
                  <a:pt x="0" y="179997"/>
                </a:lnTo>
                <a:close/>
              </a:path>
            </a:pathLst>
          </a:custGeom>
          <a:solidFill>
            <a:srgbClr val="C2C5C8"/>
          </a:solidFill>
          <a:ln w="9525">
            <a:noFill/>
            <a:round/>
            <a:headEnd/>
            <a:tailEnd/>
          </a:ln>
        </p:spPr>
        <p:txBody>
          <a:bodyPr lIns="0" tIns="0" rIns="0" bIns="0"/>
          <a:lstStyle/>
          <a:p>
            <a:endParaRPr lang="zh-TW" altLang="en-US"/>
          </a:p>
        </p:txBody>
      </p:sp>
      <p:sp>
        <p:nvSpPr>
          <p:cNvPr id="7" name="object 7"/>
          <p:cNvSpPr txBox="1"/>
          <p:nvPr/>
        </p:nvSpPr>
        <p:spPr>
          <a:xfrm>
            <a:off x="912813" y="10345738"/>
            <a:ext cx="5741987" cy="106362"/>
          </a:xfrm>
          <a:prstGeom prst="rect">
            <a:avLst/>
          </a:prstGeom>
        </p:spPr>
        <p:txBody>
          <a:bodyPr lIns="0" tIns="0" rIns="0" bIns="0"/>
          <a:lstStyle/>
          <a:p>
            <a:pPr marL="12700" fontAlgn="auto">
              <a:spcBef>
                <a:spcPts val="0"/>
              </a:spcBef>
              <a:spcAft>
                <a:spcPts val="0"/>
              </a:spcAft>
              <a:defRPr/>
            </a:pPr>
            <a:r>
              <a:rPr sz="600" i="1" spc="55" dirty="0">
                <a:solidFill>
                  <a:srgbClr val="231F20"/>
                </a:solidFill>
                <a:latin typeface="Arial"/>
                <a:ea typeface="+mn-ea"/>
                <a:cs typeface="Arial"/>
              </a:rPr>
              <a:t>©</a:t>
            </a:r>
            <a:r>
              <a:rPr sz="600" i="1" spc="-30" dirty="0">
                <a:solidFill>
                  <a:srgbClr val="231F20"/>
                </a:solidFill>
                <a:latin typeface="Arial"/>
                <a:ea typeface="+mn-ea"/>
                <a:cs typeface="Arial"/>
              </a:rPr>
              <a:t> </a:t>
            </a:r>
            <a:r>
              <a:rPr sz="600" i="1" spc="-60" dirty="0">
                <a:solidFill>
                  <a:srgbClr val="231F20"/>
                </a:solidFill>
                <a:latin typeface="Arial"/>
                <a:ea typeface="+mn-ea"/>
                <a:cs typeface="Arial"/>
              </a:rPr>
              <a:t>2</a:t>
            </a:r>
            <a:r>
              <a:rPr sz="600" i="1" spc="-45" dirty="0">
                <a:solidFill>
                  <a:srgbClr val="231F20"/>
                </a:solidFill>
                <a:latin typeface="Arial"/>
                <a:ea typeface="+mn-ea"/>
                <a:cs typeface="Arial"/>
              </a:rPr>
              <a:t>00</a:t>
            </a:r>
            <a:r>
              <a:rPr sz="600" i="1" spc="-60" dirty="0">
                <a:solidFill>
                  <a:srgbClr val="231F20"/>
                </a:solidFill>
                <a:latin typeface="Arial"/>
                <a:ea typeface="+mn-ea"/>
                <a:cs typeface="Arial"/>
              </a:rPr>
              <a:t>5</a:t>
            </a:r>
            <a:r>
              <a:rPr sz="600" i="1" spc="-30" dirty="0">
                <a:solidFill>
                  <a:srgbClr val="231F20"/>
                </a:solidFill>
                <a:latin typeface="Arial"/>
                <a:ea typeface="+mn-ea"/>
                <a:cs typeface="Arial"/>
              </a:rPr>
              <a:t> </a:t>
            </a:r>
            <a:r>
              <a:rPr sz="600" b="1" i="1" spc="-40" dirty="0">
                <a:solidFill>
                  <a:srgbClr val="231F20"/>
                </a:solidFill>
                <a:latin typeface="Arial"/>
                <a:ea typeface="+mn-ea"/>
                <a:cs typeface="Arial"/>
              </a:rPr>
              <a:t>P</a:t>
            </a:r>
            <a:r>
              <a:rPr sz="600" b="1" i="1" spc="30" dirty="0">
                <a:solidFill>
                  <a:srgbClr val="231F20"/>
                </a:solidFill>
                <a:latin typeface="Arial"/>
                <a:ea typeface="+mn-ea"/>
                <a:cs typeface="Arial"/>
              </a:rPr>
              <a:t>er</a:t>
            </a:r>
            <a:r>
              <a:rPr sz="600" b="1" i="1" spc="-15" dirty="0">
                <a:solidFill>
                  <a:srgbClr val="231F20"/>
                </a:solidFill>
                <a:latin typeface="Arial"/>
                <a:ea typeface="+mn-ea"/>
                <a:cs typeface="Arial"/>
              </a:rPr>
              <a:t>so</a:t>
            </a:r>
            <a:r>
              <a:rPr sz="600" b="1" i="1" spc="25" dirty="0">
                <a:solidFill>
                  <a:srgbClr val="231F20"/>
                </a:solidFill>
                <a:latin typeface="Arial"/>
                <a:ea typeface="+mn-ea"/>
                <a:cs typeface="Arial"/>
              </a:rPr>
              <a:t>n</a:t>
            </a:r>
            <a:r>
              <a:rPr sz="600" b="1" i="1" spc="15" dirty="0">
                <a:solidFill>
                  <a:srgbClr val="231F20"/>
                </a:solidFill>
                <a:latin typeface="Arial"/>
                <a:ea typeface="+mn-ea"/>
                <a:cs typeface="Arial"/>
              </a:rPr>
              <a:t>a</a:t>
            </a:r>
            <a:r>
              <a:rPr sz="600" b="1" i="1" spc="-30" dirty="0">
                <a:solidFill>
                  <a:srgbClr val="231F20"/>
                </a:solidFill>
                <a:latin typeface="Arial"/>
                <a:ea typeface="+mn-ea"/>
                <a:cs typeface="Arial"/>
              </a:rPr>
              <a:t> </a:t>
            </a:r>
            <a:r>
              <a:rPr sz="500" spc="-80" dirty="0">
                <a:solidFill>
                  <a:srgbClr val="231F20"/>
                </a:solidFill>
                <a:latin typeface="Arial"/>
                <a:ea typeface="+mn-ea"/>
                <a:cs typeface="Arial"/>
              </a:rPr>
              <a:t>G</a:t>
            </a:r>
            <a:r>
              <a:rPr sz="500" spc="-65" dirty="0">
                <a:solidFill>
                  <a:srgbClr val="231F20"/>
                </a:solidFill>
                <a:latin typeface="Arial"/>
                <a:ea typeface="+mn-ea"/>
                <a:cs typeface="Arial"/>
              </a:rPr>
              <a:t>L</a:t>
            </a:r>
            <a:r>
              <a:rPr sz="500" spc="-70" dirty="0">
                <a:solidFill>
                  <a:srgbClr val="231F20"/>
                </a:solidFill>
                <a:latin typeface="Arial"/>
                <a:ea typeface="+mn-ea"/>
                <a:cs typeface="Arial"/>
              </a:rPr>
              <a:t>O</a:t>
            </a:r>
            <a:r>
              <a:rPr sz="500" spc="-50" dirty="0">
                <a:solidFill>
                  <a:srgbClr val="231F20"/>
                </a:solidFill>
                <a:latin typeface="Arial"/>
                <a:ea typeface="+mn-ea"/>
                <a:cs typeface="Arial"/>
              </a:rPr>
              <a:t>B</a:t>
            </a:r>
            <a:r>
              <a:rPr sz="500" spc="-45" dirty="0">
                <a:solidFill>
                  <a:srgbClr val="231F20"/>
                </a:solidFill>
                <a:latin typeface="Arial"/>
                <a:ea typeface="+mn-ea"/>
                <a:cs typeface="Arial"/>
              </a:rPr>
              <a:t>A</a:t>
            </a:r>
            <a:r>
              <a:rPr sz="500" spc="-75" dirty="0">
                <a:solidFill>
                  <a:srgbClr val="231F20"/>
                </a:solidFill>
                <a:latin typeface="Arial"/>
                <a:ea typeface="+mn-ea"/>
                <a:cs typeface="Arial"/>
              </a:rPr>
              <a:t>L </a:t>
            </a:r>
            <a:r>
              <a:rPr sz="600" i="1" spc="10" dirty="0">
                <a:solidFill>
                  <a:srgbClr val="231F20"/>
                </a:solidFill>
                <a:latin typeface="Arial"/>
                <a:ea typeface="+mn-ea"/>
                <a:cs typeface="Arial"/>
              </a:rPr>
              <a:t>i</a:t>
            </a:r>
            <a:r>
              <a:rPr sz="600" i="1" spc="-60" dirty="0">
                <a:solidFill>
                  <a:srgbClr val="231F20"/>
                </a:solidFill>
                <a:latin typeface="Arial"/>
                <a:ea typeface="+mn-ea"/>
                <a:cs typeface="Arial"/>
              </a:rPr>
              <a:t>s</a:t>
            </a:r>
            <a:r>
              <a:rPr sz="600" i="1" spc="-30" dirty="0">
                <a:solidFill>
                  <a:srgbClr val="231F20"/>
                </a:solidFill>
                <a:latin typeface="Arial"/>
                <a:ea typeface="+mn-ea"/>
                <a:cs typeface="Arial"/>
              </a:rPr>
              <a:t> </a:t>
            </a:r>
            <a:r>
              <a:rPr sz="600" i="1" spc="-60" dirty="0">
                <a:solidFill>
                  <a:srgbClr val="231F20"/>
                </a:solidFill>
                <a:latin typeface="Arial"/>
                <a:ea typeface="+mn-ea"/>
                <a:cs typeface="Arial"/>
              </a:rPr>
              <a:t>a</a:t>
            </a:r>
            <a:r>
              <a:rPr sz="600" i="1" spc="-30" dirty="0">
                <a:solidFill>
                  <a:srgbClr val="231F20"/>
                </a:solidFill>
                <a:latin typeface="Arial"/>
                <a:ea typeface="+mn-ea"/>
                <a:cs typeface="Arial"/>
              </a:rPr>
              <a:t> </a:t>
            </a:r>
            <a:r>
              <a:rPr sz="600" i="1" spc="5" dirty="0">
                <a:solidFill>
                  <a:srgbClr val="231F20"/>
                </a:solidFill>
                <a:latin typeface="Arial"/>
                <a:ea typeface="+mn-ea"/>
                <a:cs typeface="Arial"/>
              </a:rPr>
              <a:t>t</a:t>
            </a:r>
            <a:r>
              <a:rPr sz="600" i="1" spc="-35" dirty="0">
                <a:solidFill>
                  <a:srgbClr val="231F20"/>
                </a:solidFill>
                <a:latin typeface="Arial"/>
                <a:ea typeface="+mn-ea"/>
                <a:cs typeface="Arial"/>
              </a:rPr>
              <a:t>r</a:t>
            </a:r>
            <a:r>
              <a:rPr sz="600" i="1" spc="-50" dirty="0">
                <a:solidFill>
                  <a:srgbClr val="231F20"/>
                </a:solidFill>
                <a:latin typeface="Arial"/>
                <a:ea typeface="+mn-ea"/>
                <a:cs typeface="Arial"/>
              </a:rPr>
              <a:t>ade</a:t>
            </a:r>
            <a:r>
              <a:rPr sz="600" i="1" spc="-70" dirty="0">
                <a:solidFill>
                  <a:srgbClr val="231F20"/>
                </a:solidFill>
                <a:latin typeface="Arial"/>
                <a:ea typeface="+mn-ea"/>
                <a:cs typeface="Arial"/>
              </a:rPr>
              <a:t>m</a:t>
            </a:r>
            <a:r>
              <a:rPr sz="600" i="1" spc="-50" dirty="0">
                <a:solidFill>
                  <a:srgbClr val="231F20"/>
                </a:solidFill>
                <a:latin typeface="Arial"/>
                <a:ea typeface="+mn-ea"/>
                <a:cs typeface="Arial"/>
              </a:rPr>
              <a:t>a</a:t>
            </a:r>
            <a:r>
              <a:rPr sz="600" i="1" spc="-35" dirty="0">
                <a:solidFill>
                  <a:srgbClr val="231F20"/>
                </a:solidFill>
                <a:latin typeface="Arial"/>
                <a:ea typeface="+mn-ea"/>
                <a:cs typeface="Arial"/>
              </a:rPr>
              <a:t>r</a:t>
            </a:r>
            <a:r>
              <a:rPr sz="600" i="1" spc="-60" dirty="0">
                <a:solidFill>
                  <a:srgbClr val="231F20"/>
                </a:solidFill>
                <a:latin typeface="Arial"/>
                <a:ea typeface="+mn-ea"/>
                <a:cs typeface="Arial"/>
              </a:rPr>
              <a:t>k</a:t>
            </a:r>
            <a:r>
              <a:rPr sz="600" i="1" spc="-30" dirty="0">
                <a:solidFill>
                  <a:srgbClr val="231F20"/>
                </a:solidFill>
                <a:latin typeface="Arial"/>
                <a:ea typeface="+mn-ea"/>
                <a:cs typeface="Arial"/>
              </a:rPr>
              <a:t> </a:t>
            </a:r>
            <a:r>
              <a:rPr sz="600" i="1" spc="-60" dirty="0">
                <a:solidFill>
                  <a:srgbClr val="231F20"/>
                </a:solidFill>
                <a:latin typeface="Arial"/>
                <a:ea typeface="+mn-ea"/>
                <a:cs typeface="Arial"/>
              </a:rPr>
              <a:t>o</a:t>
            </a:r>
            <a:r>
              <a:rPr sz="600" i="1" spc="5" dirty="0">
                <a:solidFill>
                  <a:srgbClr val="231F20"/>
                </a:solidFill>
                <a:latin typeface="Arial"/>
                <a:ea typeface="+mn-ea"/>
                <a:cs typeface="Arial"/>
              </a:rPr>
              <a:t>f</a:t>
            </a:r>
            <a:r>
              <a:rPr sz="600" i="1" spc="-30" dirty="0">
                <a:solidFill>
                  <a:srgbClr val="231F20"/>
                </a:solidFill>
                <a:latin typeface="Arial"/>
                <a:ea typeface="+mn-ea"/>
                <a:cs typeface="Arial"/>
              </a:rPr>
              <a:t> </a:t>
            </a:r>
            <a:r>
              <a:rPr sz="600" b="1" i="1" spc="-40" dirty="0">
                <a:solidFill>
                  <a:srgbClr val="231F20"/>
                </a:solidFill>
                <a:latin typeface="Arial"/>
                <a:ea typeface="+mn-ea"/>
                <a:cs typeface="Arial"/>
              </a:rPr>
              <a:t>P</a:t>
            </a:r>
            <a:r>
              <a:rPr sz="600" b="1" i="1" spc="30" dirty="0">
                <a:solidFill>
                  <a:srgbClr val="231F20"/>
                </a:solidFill>
                <a:latin typeface="Arial"/>
                <a:ea typeface="+mn-ea"/>
                <a:cs typeface="Arial"/>
              </a:rPr>
              <a:t>er</a:t>
            </a:r>
            <a:r>
              <a:rPr sz="600" b="1" i="1" spc="-15" dirty="0">
                <a:solidFill>
                  <a:srgbClr val="231F20"/>
                </a:solidFill>
                <a:latin typeface="Arial"/>
                <a:ea typeface="+mn-ea"/>
                <a:cs typeface="Arial"/>
              </a:rPr>
              <a:t>so</a:t>
            </a:r>
            <a:r>
              <a:rPr sz="600" b="1" i="1" spc="25" dirty="0">
                <a:solidFill>
                  <a:srgbClr val="231F20"/>
                </a:solidFill>
                <a:latin typeface="Arial"/>
                <a:ea typeface="+mn-ea"/>
                <a:cs typeface="Arial"/>
              </a:rPr>
              <a:t>n</a:t>
            </a:r>
            <a:r>
              <a:rPr sz="600" b="1" i="1" spc="15" dirty="0">
                <a:solidFill>
                  <a:srgbClr val="231F20"/>
                </a:solidFill>
                <a:latin typeface="Arial"/>
                <a:ea typeface="+mn-ea"/>
                <a:cs typeface="Arial"/>
              </a:rPr>
              <a:t>a</a:t>
            </a:r>
            <a:r>
              <a:rPr sz="600" b="1" i="1" spc="-30" dirty="0">
                <a:solidFill>
                  <a:srgbClr val="231F20"/>
                </a:solidFill>
                <a:latin typeface="Arial"/>
                <a:ea typeface="+mn-ea"/>
                <a:cs typeface="Arial"/>
              </a:rPr>
              <a:t> </a:t>
            </a:r>
            <a:r>
              <a:rPr sz="500" spc="-80" dirty="0">
                <a:solidFill>
                  <a:srgbClr val="231F20"/>
                </a:solidFill>
                <a:latin typeface="Arial"/>
                <a:ea typeface="+mn-ea"/>
                <a:cs typeface="Arial"/>
              </a:rPr>
              <a:t>G</a:t>
            </a:r>
            <a:r>
              <a:rPr sz="500" spc="-65" dirty="0">
                <a:solidFill>
                  <a:srgbClr val="231F20"/>
                </a:solidFill>
                <a:latin typeface="Arial"/>
                <a:ea typeface="+mn-ea"/>
                <a:cs typeface="Arial"/>
              </a:rPr>
              <a:t>L</a:t>
            </a:r>
            <a:r>
              <a:rPr sz="500" spc="-70" dirty="0">
                <a:solidFill>
                  <a:srgbClr val="231F20"/>
                </a:solidFill>
                <a:latin typeface="Arial"/>
                <a:ea typeface="+mn-ea"/>
                <a:cs typeface="Arial"/>
              </a:rPr>
              <a:t>O</a:t>
            </a:r>
            <a:r>
              <a:rPr sz="500" spc="-50" dirty="0">
                <a:solidFill>
                  <a:srgbClr val="231F20"/>
                </a:solidFill>
                <a:latin typeface="Arial"/>
                <a:ea typeface="+mn-ea"/>
                <a:cs typeface="Arial"/>
              </a:rPr>
              <a:t>B</a:t>
            </a:r>
            <a:r>
              <a:rPr sz="500" spc="-45" dirty="0">
                <a:solidFill>
                  <a:srgbClr val="231F20"/>
                </a:solidFill>
                <a:latin typeface="Arial"/>
                <a:ea typeface="+mn-ea"/>
                <a:cs typeface="Arial"/>
              </a:rPr>
              <a:t>A</a:t>
            </a:r>
            <a:r>
              <a:rPr sz="500" spc="-105" dirty="0">
                <a:solidFill>
                  <a:srgbClr val="231F20"/>
                </a:solidFill>
                <a:latin typeface="Arial"/>
                <a:ea typeface="+mn-ea"/>
                <a:cs typeface="Arial"/>
              </a:rPr>
              <a:t>L</a:t>
            </a:r>
            <a:r>
              <a:rPr sz="600" i="1" spc="-30" dirty="0">
                <a:solidFill>
                  <a:srgbClr val="231F20"/>
                </a:solidFill>
                <a:latin typeface="Arial"/>
                <a:ea typeface="+mn-ea"/>
                <a:cs typeface="Arial"/>
              </a:rPr>
              <a:t>, </a:t>
            </a:r>
            <a:r>
              <a:rPr sz="600" i="1" spc="-25" dirty="0">
                <a:solidFill>
                  <a:srgbClr val="231F20"/>
                </a:solidFill>
                <a:latin typeface="Arial"/>
                <a:ea typeface="+mn-ea"/>
                <a:cs typeface="Arial"/>
              </a:rPr>
              <a:t>I</a:t>
            </a:r>
            <a:r>
              <a:rPr sz="600" i="1" spc="-50" dirty="0">
                <a:solidFill>
                  <a:srgbClr val="231F20"/>
                </a:solidFill>
                <a:latin typeface="Arial"/>
                <a:ea typeface="+mn-ea"/>
                <a:cs typeface="Arial"/>
              </a:rPr>
              <a:t>n</a:t>
            </a:r>
            <a:r>
              <a:rPr sz="600" i="1" spc="-45" dirty="0">
                <a:solidFill>
                  <a:srgbClr val="231F20"/>
                </a:solidFill>
                <a:latin typeface="Arial"/>
                <a:ea typeface="+mn-ea"/>
                <a:cs typeface="Arial"/>
              </a:rPr>
              <a:t>c.</a:t>
            </a:r>
            <a:r>
              <a:rPr sz="600" i="1" spc="-30" dirty="0">
                <a:solidFill>
                  <a:srgbClr val="231F20"/>
                </a:solidFill>
                <a:latin typeface="Arial"/>
                <a:ea typeface="+mn-ea"/>
                <a:cs typeface="Arial"/>
              </a:rPr>
              <a:t> </a:t>
            </a:r>
            <a:r>
              <a:rPr sz="600" i="1" spc="10" dirty="0">
                <a:solidFill>
                  <a:srgbClr val="231F20"/>
                </a:solidFill>
                <a:latin typeface="Arial"/>
                <a:ea typeface="+mn-ea"/>
                <a:cs typeface="Arial"/>
              </a:rPr>
              <a:t>i</a:t>
            </a:r>
            <a:r>
              <a:rPr sz="600" i="1" spc="-60" dirty="0">
                <a:solidFill>
                  <a:srgbClr val="231F20"/>
                </a:solidFill>
                <a:latin typeface="Arial"/>
                <a:ea typeface="+mn-ea"/>
                <a:cs typeface="Arial"/>
              </a:rPr>
              <a:t>n</a:t>
            </a:r>
            <a:r>
              <a:rPr sz="600" i="1" spc="-30" dirty="0">
                <a:solidFill>
                  <a:srgbClr val="231F20"/>
                </a:solidFill>
                <a:latin typeface="Arial"/>
                <a:ea typeface="+mn-ea"/>
                <a:cs typeface="Arial"/>
              </a:rPr>
              <a:t> </a:t>
            </a:r>
            <a:r>
              <a:rPr sz="600" i="1" spc="10" dirty="0">
                <a:solidFill>
                  <a:srgbClr val="231F20"/>
                </a:solidFill>
                <a:latin typeface="Arial"/>
                <a:ea typeface="+mn-ea"/>
                <a:cs typeface="Arial"/>
              </a:rPr>
              <a:t>t</a:t>
            </a:r>
            <a:r>
              <a:rPr sz="600" i="1" spc="-50" dirty="0">
                <a:solidFill>
                  <a:srgbClr val="231F20"/>
                </a:solidFill>
                <a:latin typeface="Arial"/>
                <a:ea typeface="+mn-ea"/>
                <a:cs typeface="Arial"/>
              </a:rPr>
              <a:t>h</a:t>
            </a:r>
            <a:r>
              <a:rPr sz="600" i="1" spc="-60" dirty="0">
                <a:solidFill>
                  <a:srgbClr val="231F20"/>
                </a:solidFill>
                <a:latin typeface="Arial"/>
                <a:ea typeface="+mn-ea"/>
                <a:cs typeface="Arial"/>
              </a:rPr>
              <a:t>e</a:t>
            </a:r>
            <a:r>
              <a:rPr sz="600" i="1" spc="-30" dirty="0">
                <a:solidFill>
                  <a:srgbClr val="231F20"/>
                </a:solidFill>
                <a:latin typeface="Arial"/>
                <a:ea typeface="+mn-ea"/>
                <a:cs typeface="Arial"/>
              </a:rPr>
              <a:t> </a:t>
            </a:r>
            <a:r>
              <a:rPr sz="600" i="1" spc="-80" dirty="0">
                <a:solidFill>
                  <a:srgbClr val="231F20"/>
                </a:solidFill>
                <a:latin typeface="Arial"/>
                <a:ea typeface="+mn-ea"/>
                <a:cs typeface="Arial"/>
              </a:rPr>
              <a:t>U</a:t>
            </a:r>
            <a:r>
              <a:rPr sz="600" i="1" spc="-55" dirty="0">
                <a:solidFill>
                  <a:srgbClr val="231F20"/>
                </a:solidFill>
                <a:latin typeface="Arial"/>
                <a:ea typeface="+mn-ea"/>
                <a:cs typeface="Arial"/>
              </a:rPr>
              <a:t>n</a:t>
            </a:r>
            <a:r>
              <a:rPr sz="600" i="1" dirty="0">
                <a:solidFill>
                  <a:srgbClr val="231F20"/>
                </a:solidFill>
                <a:latin typeface="Arial"/>
                <a:ea typeface="+mn-ea"/>
                <a:cs typeface="Arial"/>
              </a:rPr>
              <a:t>i</a:t>
            </a:r>
            <a:r>
              <a:rPr sz="600" i="1" spc="5" dirty="0">
                <a:solidFill>
                  <a:srgbClr val="231F20"/>
                </a:solidFill>
                <a:latin typeface="Arial"/>
                <a:ea typeface="+mn-ea"/>
                <a:cs typeface="Arial"/>
              </a:rPr>
              <a:t>t</a:t>
            </a:r>
            <a:r>
              <a:rPr sz="600" i="1" spc="-50" dirty="0">
                <a:solidFill>
                  <a:srgbClr val="231F20"/>
                </a:solidFill>
                <a:latin typeface="Arial"/>
                <a:ea typeface="+mn-ea"/>
                <a:cs typeface="Arial"/>
              </a:rPr>
              <a:t>e</a:t>
            </a:r>
            <a:r>
              <a:rPr sz="600" i="1" spc="-60" dirty="0">
                <a:solidFill>
                  <a:srgbClr val="231F20"/>
                </a:solidFill>
                <a:latin typeface="Arial"/>
                <a:ea typeface="+mn-ea"/>
                <a:cs typeface="Arial"/>
              </a:rPr>
              <a:t>d</a:t>
            </a:r>
            <a:r>
              <a:rPr sz="600" i="1" spc="-30" dirty="0">
                <a:solidFill>
                  <a:srgbClr val="231F20"/>
                </a:solidFill>
                <a:latin typeface="Arial"/>
                <a:ea typeface="+mn-ea"/>
                <a:cs typeface="Arial"/>
              </a:rPr>
              <a:t> </a:t>
            </a:r>
            <a:r>
              <a:rPr sz="600" i="1" spc="-90" dirty="0">
                <a:solidFill>
                  <a:srgbClr val="231F20"/>
                </a:solidFill>
                <a:latin typeface="Arial"/>
                <a:ea typeface="+mn-ea"/>
                <a:cs typeface="Arial"/>
              </a:rPr>
              <a:t>S</a:t>
            </a:r>
            <a:r>
              <a:rPr sz="600" i="1" spc="5" dirty="0">
                <a:solidFill>
                  <a:srgbClr val="231F20"/>
                </a:solidFill>
                <a:latin typeface="Arial"/>
                <a:ea typeface="+mn-ea"/>
                <a:cs typeface="Arial"/>
              </a:rPr>
              <a:t>t</a:t>
            </a:r>
            <a:r>
              <a:rPr sz="600" i="1" spc="-60" dirty="0">
                <a:solidFill>
                  <a:srgbClr val="231F20"/>
                </a:solidFill>
                <a:latin typeface="Arial"/>
                <a:ea typeface="+mn-ea"/>
                <a:cs typeface="Arial"/>
              </a:rPr>
              <a:t>a</a:t>
            </a:r>
            <a:r>
              <a:rPr sz="600" i="1" spc="5" dirty="0">
                <a:solidFill>
                  <a:srgbClr val="231F20"/>
                </a:solidFill>
                <a:latin typeface="Arial"/>
                <a:ea typeface="+mn-ea"/>
                <a:cs typeface="Arial"/>
              </a:rPr>
              <a:t>t</a:t>
            </a:r>
            <a:r>
              <a:rPr sz="600" i="1" spc="-55" dirty="0">
                <a:solidFill>
                  <a:srgbClr val="231F20"/>
                </a:solidFill>
                <a:latin typeface="Arial"/>
                <a:ea typeface="+mn-ea"/>
                <a:cs typeface="Arial"/>
              </a:rPr>
              <a:t>e</a:t>
            </a:r>
            <a:r>
              <a:rPr sz="600" i="1" spc="-60" dirty="0">
                <a:solidFill>
                  <a:srgbClr val="231F20"/>
                </a:solidFill>
                <a:latin typeface="Arial"/>
                <a:ea typeface="+mn-ea"/>
                <a:cs typeface="Arial"/>
              </a:rPr>
              <a:t>s</a:t>
            </a:r>
            <a:r>
              <a:rPr sz="600" i="1" spc="-30" dirty="0">
                <a:solidFill>
                  <a:srgbClr val="231F20"/>
                </a:solidFill>
                <a:latin typeface="Arial"/>
                <a:ea typeface="+mn-ea"/>
                <a:cs typeface="Arial"/>
              </a:rPr>
              <a:t> </a:t>
            </a:r>
            <a:r>
              <a:rPr sz="600" i="1" spc="-50" dirty="0">
                <a:solidFill>
                  <a:srgbClr val="231F20"/>
                </a:solidFill>
                <a:latin typeface="Arial"/>
                <a:ea typeface="+mn-ea"/>
                <a:cs typeface="Arial"/>
              </a:rPr>
              <a:t>an</a:t>
            </a:r>
            <a:r>
              <a:rPr sz="600" i="1" spc="-60" dirty="0">
                <a:solidFill>
                  <a:srgbClr val="231F20"/>
                </a:solidFill>
                <a:latin typeface="Arial"/>
                <a:ea typeface="+mn-ea"/>
                <a:cs typeface="Arial"/>
              </a:rPr>
              <a:t>d</a:t>
            </a:r>
            <a:r>
              <a:rPr sz="600" i="1" spc="-30" dirty="0">
                <a:solidFill>
                  <a:srgbClr val="231F20"/>
                </a:solidFill>
                <a:latin typeface="Arial"/>
                <a:ea typeface="+mn-ea"/>
                <a:cs typeface="Arial"/>
              </a:rPr>
              <a:t> </a:t>
            </a:r>
            <a:r>
              <a:rPr sz="600" i="1" spc="-55" dirty="0">
                <a:solidFill>
                  <a:srgbClr val="231F20"/>
                </a:solidFill>
                <a:latin typeface="Arial"/>
                <a:ea typeface="+mn-ea"/>
                <a:cs typeface="Arial"/>
              </a:rPr>
              <a:t>o</a:t>
            </a:r>
            <a:r>
              <a:rPr sz="600" i="1" spc="10" dirty="0">
                <a:solidFill>
                  <a:srgbClr val="231F20"/>
                </a:solidFill>
                <a:latin typeface="Arial"/>
                <a:ea typeface="+mn-ea"/>
                <a:cs typeface="Arial"/>
              </a:rPr>
              <a:t>t</a:t>
            </a:r>
            <a:r>
              <a:rPr sz="600" i="1" spc="-50" dirty="0">
                <a:solidFill>
                  <a:srgbClr val="231F20"/>
                </a:solidFill>
                <a:latin typeface="Arial"/>
                <a:ea typeface="+mn-ea"/>
                <a:cs typeface="Arial"/>
              </a:rPr>
              <a:t>he</a:t>
            </a:r>
            <a:r>
              <a:rPr sz="600" i="1" spc="-30" dirty="0">
                <a:solidFill>
                  <a:srgbClr val="231F20"/>
                </a:solidFill>
                <a:latin typeface="Arial"/>
                <a:ea typeface="+mn-ea"/>
                <a:cs typeface="Arial"/>
              </a:rPr>
              <a:t>r </a:t>
            </a:r>
            <a:r>
              <a:rPr sz="600" i="1" spc="-50" dirty="0">
                <a:solidFill>
                  <a:srgbClr val="231F20"/>
                </a:solidFill>
                <a:latin typeface="Arial"/>
                <a:ea typeface="+mn-ea"/>
                <a:cs typeface="Arial"/>
              </a:rPr>
              <a:t>cou</a:t>
            </a:r>
            <a:r>
              <a:rPr sz="600" i="1" spc="-60" dirty="0">
                <a:solidFill>
                  <a:srgbClr val="231F20"/>
                </a:solidFill>
                <a:latin typeface="Arial"/>
                <a:ea typeface="+mn-ea"/>
                <a:cs typeface="Arial"/>
              </a:rPr>
              <a:t>n</a:t>
            </a:r>
            <a:r>
              <a:rPr sz="600" i="1" spc="5" dirty="0">
                <a:solidFill>
                  <a:srgbClr val="231F20"/>
                </a:solidFill>
                <a:latin typeface="Arial"/>
                <a:ea typeface="+mn-ea"/>
                <a:cs typeface="Arial"/>
              </a:rPr>
              <a:t>t</a:t>
            </a:r>
            <a:r>
              <a:rPr sz="600" i="1" spc="-40" dirty="0">
                <a:solidFill>
                  <a:srgbClr val="231F20"/>
                </a:solidFill>
                <a:latin typeface="Arial"/>
                <a:ea typeface="+mn-ea"/>
                <a:cs typeface="Arial"/>
              </a:rPr>
              <a:t>r</a:t>
            </a:r>
            <a:r>
              <a:rPr sz="600" i="1" spc="10" dirty="0">
                <a:solidFill>
                  <a:srgbClr val="231F20"/>
                </a:solidFill>
                <a:latin typeface="Arial"/>
                <a:ea typeface="+mn-ea"/>
                <a:cs typeface="Arial"/>
              </a:rPr>
              <a:t>i</a:t>
            </a:r>
            <a:r>
              <a:rPr sz="600" i="1" spc="-55" dirty="0">
                <a:solidFill>
                  <a:srgbClr val="231F20"/>
                </a:solidFill>
                <a:latin typeface="Arial"/>
                <a:ea typeface="+mn-ea"/>
                <a:cs typeface="Arial"/>
              </a:rPr>
              <a:t>e</a:t>
            </a:r>
            <a:r>
              <a:rPr sz="600" i="1" spc="-45" dirty="0">
                <a:solidFill>
                  <a:srgbClr val="231F20"/>
                </a:solidFill>
                <a:latin typeface="Arial"/>
                <a:ea typeface="+mn-ea"/>
                <a:cs typeface="Arial"/>
              </a:rPr>
              <a:t>s.</a:t>
            </a:r>
            <a:r>
              <a:rPr sz="600" i="1" spc="-30" dirty="0">
                <a:solidFill>
                  <a:srgbClr val="231F20"/>
                </a:solidFill>
                <a:latin typeface="Arial"/>
                <a:ea typeface="+mn-ea"/>
                <a:cs typeface="Arial"/>
              </a:rPr>
              <a:t> </a:t>
            </a:r>
            <a:r>
              <a:rPr sz="600" i="1" spc="-55" dirty="0">
                <a:solidFill>
                  <a:srgbClr val="231F20"/>
                </a:solidFill>
                <a:latin typeface="Arial"/>
                <a:ea typeface="+mn-ea"/>
                <a:cs typeface="Arial"/>
              </a:rPr>
              <a:t>A</a:t>
            </a:r>
            <a:r>
              <a:rPr sz="600" i="1" spc="5" dirty="0">
                <a:solidFill>
                  <a:srgbClr val="231F20"/>
                </a:solidFill>
                <a:latin typeface="Arial"/>
                <a:ea typeface="+mn-ea"/>
                <a:cs typeface="Arial"/>
              </a:rPr>
              <a:t>ll</a:t>
            </a:r>
            <a:r>
              <a:rPr sz="600" i="1" spc="-30" dirty="0">
                <a:solidFill>
                  <a:srgbClr val="231F20"/>
                </a:solidFill>
                <a:latin typeface="Arial"/>
                <a:ea typeface="+mn-ea"/>
                <a:cs typeface="Arial"/>
              </a:rPr>
              <a:t> </a:t>
            </a:r>
            <a:r>
              <a:rPr sz="600" i="1" spc="-55" dirty="0">
                <a:solidFill>
                  <a:srgbClr val="231F20"/>
                </a:solidFill>
                <a:latin typeface="Arial"/>
                <a:ea typeface="+mn-ea"/>
                <a:cs typeface="Arial"/>
              </a:rPr>
              <a:t>o</a:t>
            </a:r>
            <a:r>
              <a:rPr sz="600" i="1" spc="10" dirty="0">
                <a:solidFill>
                  <a:srgbClr val="231F20"/>
                </a:solidFill>
                <a:latin typeface="Arial"/>
                <a:ea typeface="+mn-ea"/>
                <a:cs typeface="Arial"/>
              </a:rPr>
              <a:t>t</a:t>
            </a:r>
            <a:r>
              <a:rPr sz="600" i="1" spc="-50" dirty="0">
                <a:solidFill>
                  <a:srgbClr val="231F20"/>
                </a:solidFill>
                <a:latin typeface="Arial"/>
                <a:ea typeface="+mn-ea"/>
                <a:cs typeface="Arial"/>
              </a:rPr>
              <a:t>he</a:t>
            </a:r>
            <a:r>
              <a:rPr sz="600" i="1" spc="-30" dirty="0">
                <a:solidFill>
                  <a:srgbClr val="231F20"/>
                </a:solidFill>
                <a:latin typeface="Arial"/>
                <a:ea typeface="+mn-ea"/>
                <a:cs typeface="Arial"/>
              </a:rPr>
              <a:t>r </a:t>
            </a:r>
            <a:r>
              <a:rPr sz="600" i="1" spc="-45" dirty="0">
                <a:solidFill>
                  <a:srgbClr val="231F20"/>
                </a:solidFill>
                <a:latin typeface="Arial"/>
                <a:ea typeface="+mn-ea"/>
                <a:cs typeface="Arial"/>
              </a:rPr>
              <a:t>p</a:t>
            </a:r>
            <a:r>
              <a:rPr sz="600" i="1" spc="-40" dirty="0">
                <a:solidFill>
                  <a:srgbClr val="231F20"/>
                </a:solidFill>
                <a:latin typeface="Arial"/>
                <a:ea typeface="+mn-ea"/>
                <a:cs typeface="Arial"/>
              </a:rPr>
              <a:t>r</a:t>
            </a:r>
            <a:r>
              <a:rPr sz="600" i="1" spc="-50" dirty="0">
                <a:solidFill>
                  <a:srgbClr val="231F20"/>
                </a:solidFill>
                <a:latin typeface="Arial"/>
                <a:ea typeface="+mn-ea"/>
                <a:cs typeface="Arial"/>
              </a:rPr>
              <a:t>odu</a:t>
            </a:r>
            <a:r>
              <a:rPr sz="600" i="1" spc="-60" dirty="0">
                <a:solidFill>
                  <a:srgbClr val="231F20"/>
                </a:solidFill>
                <a:latin typeface="Arial"/>
                <a:ea typeface="+mn-ea"/>
                <a:cs typeface="Arial"/>
              </a:rPr>
              <a:t>c</a:t>
            </a:r>
            <a:r>
              <a:rPr sz="600" i="1" spc="-25" dirty="0">
                <a:solidFill>
                  <a:srgbClr val="231F20"/>
                </a:solidFill>
                <a:latin typeface="Arial"/>
                <a:ea typeface="+mn-ea"/>
                <a:cs typeface="Arial"/>
              </a:rPr>
              <a:t>ts</a:t>
            </a:r>
            <a:r>
              <a:rPr sz="600" i="1" spc="-30" dirty="0">
                <a:solidFill>
                  <a:srgbClr val="231F20"/>
                </a:solidFill>
                <a:latin typeface="Arial"/>
                <a:ea typeface="+mn-ea"/>
                <a:cs typeface="Arial"/>
              </a:rPr>
              <a:t> </a:t>
            </a:r>
            <a:r>
              <a:rPr sz="600" i="1" spc="-70" dirty="0">
                <a:solidFill>
                  <a:srgbClr val="231F20"/>
                </a:solidFill>
                <a:latin typeface="Arial"/>
                <a:ea typeface="+mn-ea"/>
                <a:cs typeface="Arial"/>
              </a:rPr>
              <a:t>m</a:t>
            </a:r>
            <a:r>
              <a:rPr sz="600" i="1" spc="-50" dirty="0">
                <a:solidFill>
                  <a:srgbClr val="231F20"/>
                </a:solidFill>
                <a:latin typeface="Arial"/>
                <a:ea typeface="+mn-ea"/>
                <a:cs typeface="Arial"/>
              </a:rPr>
              <a:t>e</a:t>
            </a:r>
            <a:r>
              <a:rPr sz="600" i="1" spc="-60" dirty="0">
                <a:solidFill>
                  <a:srgbClr val="231F20"/>
                </a:solidFill>
                <a:latin typeface="Arial"/>
                <a:ea typeface="+mn-ea"/>
                <a:cs typeface="Arial"/>
              </a:rPr>
              <a:t>n</a:t>
            </a:r>
            <a:r>
              <a:rPr sz="600" i="1" dirty="0">
                <a:solidFill>
                  <a:srgbClr val="231F20"/>
                </a:solidFill>
                <a:latin typeface="Arial"/>
                <a:ea typeface="+mn-ea"/>
                <a:cs typeface="Arial"/>
              </a:rPr>
              <a:t>t</a:t>
            </a:r>
            <a:r>
              <a:rPr sz="600" i="1" spc="10" dirty="0">
                <a:solidFill>
                  <a:srgbClr val="231F20"/>
                </a:solidFill>
                <a:latin typeface="Arial"/>
                <a:ea typeface="+mn-ea"/>
                <a:cs typeface="Arial"/>
              </a:rPr>
              <a:t>i</a:t>
            </a:r>
            <a:r>
              <a:rPr sz="600" i="1" spc="-50" dirty="0">
                <a:solidFill>
                  <a:srgbClr val="231F20"/>
                </a:solidFill>
                <a:latin typeface="Arial"/>
                <a:ea typeface="+mn-ea"/>
                <a:cs typeface="Arial"/>
              </a:rPr>
              <a:t>one</a:t>
            </a:r>
            <a:r>
              <a:rPr sz="600" i="1" spc="-60" dirty="0">
                <a:solidFill>
                  <a:srgbClr val="231F20"/>
                </a:solidFill>
                <a:latin typeface="Arial"/>
                <a:ea typeface="+mn-ea"/>
                <a:cs typeface="Arial"/>
              </a:rPr>
              <a:t>d</a:t>
            </a:r>
            <a:r>
              <a:rPr sz="600" i="1" spc="-30" dirty="0">
                <a:solidFill>
                  <a:srgbClr val="231F20"/>
                </a:solidFill>
                <a:latin typeface="Arial"/>
                <a:ea typeface="+mn-ea"/>
                <a:cs typeface="Arial"/>
              </a:rPr>
              <a:t> </a:t>
            </a:r>
            <a:r>
              <a:rPr sz="600" i="1" spc="-50" dirty="0">
                <a:solidFill>
                  <a:srgbClr val="231F20"/>
                </a:solidFill>
                <a:latin typeface="Arial"/>
                <a:ea typeface="+mn-ea"/>
                <a:cs typeface="Arial"/>
              </a:rPr>
              <a:t>a</a:t>
            </a:r>
            <a:r>
              <a:rPr sz="600" i="1" spc="-40" dirty="0">
                <a:solidFill>
                  <a:srgbClr val="231F20"/>
                </a:solidFill>
                <a:latin typeface="Arial"/>
                <a:ea typeface="+mn-ea"/>
                <a:cs typeface="Arial"/>
              </a:rPr>
              <a:t>r</a:t>
            </a:r>
            <a:r>
              <a:rPr sz="600" i="1" spc="-60" dirty="0">
                <a:solidFill>
                  <a:srgbClr val="231F20"/>
                </a:solidFill>
                <a:latin typeface="Arial"/>
                <a:ea typeface="+mn-ea"/>
                <a:cs typeface="Arial"/>
              </a:rPr>
              <a:t>e</a:t>
            </a:r>
            <a:r>
              <a:rPr sz="600" i="1" spc="-30" dirty="0">
                <a:solidFill>
                  <a:srgbClr val="231F20"/>
                </a:solidFill>
                <a:latin typeface="Arial"/>
                <a:ea typeface="+mn-ea"/>
                <a:cs typeface="Arial"/>
              </a:rPr>
              <a:t> </a:t>
            </a:r>
            <a:r>
              <a:rPr sz="600" i="1" spc="5" dirty="0">
                <a:solidFill>
                  <a:srgbClr val="231F20"/>
                </a:solidFill>
                <a:latin typeface="Arial"/>
                <a:ea typeface="+mn-ea"/>
                <a:cs typeface="Arial"/>
              </a:rPr>
              <a:t>t</a:t>
            </a:r>
            <a:r>
              <a:rPr sz="600" i="1" spc="-35" dirty="0">
                <a:solidFill>
                  <a:srgbClr val="231F20"/>
                </a:solidFill>
                <a:latin typeface="Arial"/>
                <a:ea typeface="+mn-ea"/>
                <a:cs typeface="Arial"/>
              </a:rPr>
              <a:t>r</a:t>
            </a:r>
            <a:r>
              <a:rPr sz="600" i="1" spc="-50" dirty="0">
                <a:solidFill>
                  <a:srgbClr val="231F20"/>
                </a:solidFill>
                <a:latin typeface="Arial"/>
                <a:ea typeface="+mn-ea"/>
                <a:cs typeface="Arial"/>
              </a:rPr>
              <a:t>ade</a:t>
            </a:r>
            <a:r>
              <a:rPr sz="600" i="1" spc="-70" dirty="0">
                <a:solidFill>
                  <a:srgbClr val="231F20"/>
                </a:solidFill>
                <a:latin typeface="Arial"/>
                <a:ea typeface="+mn-ea"/>
                <a:cs typeface="Arial"/>
              </a:rPr>
              <a:t>m</a:t>
            </a:r>
            <a:r>
              <a:rPr sz="600" i="1" spc="-50" dirty="0">
                <a:solidFill>
                  <a:srgbClr val="231F20"/>
                </a:solidFill>
                <a:latin typeface="Arial"/>
                <a:ea typeface="+mn-ea"/>
                <a:cs typeface="Arial"/>
              </a:rPr>
              <a:t>a</a:t>
            </a:r>
            <a:r>
              <a:rPr sz="600" i="1" spc="-35" dirty="0">
                <a:solidFill>
                  <a:srgbClr val="231F20"/>
                </a:solidFill>
                <a:latin typeface="Arial"/>
                <a:ea typeface="+mn-ea"/>
                <a:cs typeface="Arial"/>
              </a:rPr>
              <a:t>r</a:t>
            </a:r>
            <a:r>
              <a:rPr sz="600" i="1" spc="-60" dirty="0">
                <a:solidFill>
                  <a:srgbClr val="231F20"/>
                </a:solidFill>
                <a:latin typeface="Arial"/>
                <a:ea typeface="+mn-ea"/>
                <a:cs typeface="Arial"/>
              </a:rPr>
              <a:t>k</a:t>
            </a:r>
            <a:r>
              <a:rPr sz="600" i="1" spc="-30" dirty="0">
                <a:solidFill>
                  <a:srgbClr val="231F20"/>
                </a:solidFill>
                <a:latin typeface="Arial"/>
                <a:ea typeface="+mn-ea"/>
                <a:cs typeface="Arial"/>
              </a:rPr>
              <a:t> </a:t>
            </a:r>
            <a:r>
              <a:rPr sz="600" i="1" spc="-50" dirty="0">
                <a:solidFill>
                  <a:srgbClr val="231F20"/>
                </a:solidFill>
                <a:latin typeface="Arial"/>
                <a:ea typeface="+mn-ea"/>
                <a:cs typeface="Arial"/>
              </a:rPr>
              <a:t>o</a:t>
            </a:r>
            <a:r>
              <a:rPr sz="600" i="1" spc="-30" dirty="0">
                <a:solidFill>
                  <a:srgbClr val="231F20"/>
                </a:solidFill>
                <a:latin typeface="Arial"/>
                <a:ea typeface="+mn-ea"/>
                <a:cs typeface="Arial"/>
              </a:rPr>
              <a:t>r </a:t>
            </a:r>
            <a:r>
              <a:rPr sz="600" i="1" spc="-40" dirty="0">
                <a:solidFill>
                  <a:srgbClr val="231F20"/>
                </a:solidFill>
                <a:latin typeface="Arial"/>
                <a:ea typeface="+mn-ea"/>
                <a:cs typeface="Arial"/>
              </a:rPr>
              <a:t>r</a:t>
            </a:r>
            <a:r>
              <a:rPr sz="600" i="1" spc="-50" dirty="0">
                <a:solidFill>
                  <a:srgbClr val="231F20"/>
                </a:solidFill>
                <a:latin typeface="Arial"/>
                <a:ea typeface="+mn-ea"/>
                <a:cs typeface="Arial"/>
              </a:rPr>
              <a:t>e</a:t>
            </a:r>
            <a:r>
              <a:rPr sz="600" i="1" spc="-55" dirty="0">
                <a:solidFill>
                  <a:srgbClr val="231F20"/>
                </a:solidFill>
                <a:latin typeface="Arial"/>
                <a:ea typeface="+mn-ea"/>
                <a:cs typeface="Arial"/>
              </a:rPr>
              <a:t>g</a:t>
            </a:r>
            <a:r>
              <a:rPr sz="600" i="1" spc="10" dirty="0">
                <a:solidFill>
                  <a:srgbClr val="231F20"/>
                </a:solidFill>
                <a:latin typeface="Arial"/>
                <a:ea typeface="+mn-ea"/>
                <a:cs typeface="Arial"/>
              </a:rPr>
              <a:t>i</a:t>
            </a:r>
            <a:r>
              <a:rPr sz="600" i="1" spc="-60" dirty="0">
                <a:solidFill>
                  <a:srgbClr val="231F20"/>
                </a:solidFill>
                <a:latin typeface="Arial"/>
                <a:ea typeface="+mn-ea"/>
                <a:cs typeface="Arial"/>
              </a:rPr>
              <a:t>s</a:t>
            </a:r>
            <a:r>
              <a:rPr sz="600" i="1" spc="5" dirty="0">
                <a:solidFill>
                  <a:srgbClr val="231F20"/>
                </a:solidFill>
                <a:latin typeface="Arial"/>
                <a:ea typeface="+mn-ea"/>
                <a:cs typeface="Arial"/>
              </a:rPr>
              <a:t>t</a:t>
            </a:r>
            <a:r>
              <a:rPr sz="600" i="1" spc="-50" dirty="0">
                <a:solidFill>
                  <a:srgbClr val="231F20"/>
                </a:solidFill>
                <a:latin typeface="Arial"/>
                <a:ea typeface="+mn-ea"/>
                <a:cs typeface="Arial"/>
              </a:rPr>
              <a:t>e</a:t>
            </a:r>
            <a:r>
              <a:rPr sz="600" i="1" spc="-40" dirty="0">
                <a:solidFill>
                  <a:srgbClr val="231F20"/>
                </a:solidFill>
                <a:latin typeface="Arial"/>
                <a:ea typeface="+mn-ea"/>
                <a:cs typeface="Arial"/>
              </a:rPr>
              <a:t>r</a:t>
            </a:r>
            <a:r>
              <a:rPr sz="600" i="1" spc="-50" dirty="0">
                <a:solidFill>
                  <a:srgbClr val="231F20"/>
                </a:solidFill>
                <a:latin typeface="Arial"/>
                <a:ea typeface="+mn-ea"/>
                <a:cs typeface="Arial"/>
              </a:rPr>
              <a:t>e</a:t>
            </a:r>
            <a:r>
              <a:rPr sz="600" i="1" spc="-60" dirty="0">
                <a:solidFill>
                  <a:srgbClr val="231F20"/>
                </a:solidFill>
                <a:latin typeface="Arial"/>
                <a:ea typeface="+mn-ea"/>
                <a:cs typeface="Arial"/>
              </a:rPr>
              <a:t>d</a:t>
            </a:r>
            <a:r>
              <a:rPr sz="600" i="1" spc="-30" dirty="0">
                <a:solidFill>
                  <a:srgbClr val="231F20"/>
                </a:solidFill>
                <a:latin typeface="Arial"/>
                <a:ea typeface="+mn-ea"/>
                <a:cs typeface="Arial"/>
              </a:rPr>
              <a:t> </a:t>
            </a:r>
            <a:r>
              <a:rPr sz="600" i="1" spc="-60" dirty="0">
                <a:solidFill>
                  <a:srgbClr val="231F20"/>
                </a:solidFill>
                <a:latin typeface="Arial"/>
                <a:ea typeface="+mn-ea"/>
                <a:cs typeface="Arial"/>
              </a:rPr>
              <a:t>o</a:t>
            </a:r>
            <a:r>
              <a:rPr sz="600" i="1" spc="5" dirty="0">
                <a:solidFill>
                  <a:srgbClr val="231F20"/>
                </a:solidFill>
                <a:latin typeface="Arial"/>
                <a:ea typeface="+mn-ea"/>
                <a:cs typeface="Arial"/>
              </a:rPr>
              <a:t>f</a:t>
            </a:r>
            <a:r>
              <a:rPr sz="600" i="1" spc="-30" dirty="0">
                <a:solidFill>
                  <a:srgbClr val="231F20"/>
                </a:solidFill>
                <a:latin typeface="Arial"/>
                <a:ea typeface="+mn-ea"/>
                <a:cs typeface="Arial"/>
              </a:rPr>
              <a:t> </a:t>
            </a:r>
            <a:r>
              <a:rPr sz="600" i="1" spc="10" dirty="0">
                <a:solidFill>
                  <a:srgbClr val="231F20"/>
                </a:solidFill>
                <a:latin typeface="Arial"/>
                <a:ea typeface="+mn-ea"/>
                <a:cs typeface="Arial"/>
              </a:rPr>
              <a:t>t</a:t>
            </a:r>
            <a:r>
              <a:rPr sz="600" i="1" spc="-50" dirty="0">
                <a:solidFill>
                  <a:srgbClr val="231F20"/>
                </a:solidFill>
                <a:latin typeface="Arial"/>
                <a:ea typeface="+mn-ea"/>
                <a:cs typeface="Arial"/>
              </a:rPr>
              <a:t>h</a:t>
            </a:r>
            <a:r>
              <a:rPr sz="600" i="1" spc="-55" dirty="0">
                <a:solidFill>
                  <a:srgbClr val="231F20"/>
                </a:solidFill>
                <a:latin typeface="Arial"/>
                <a:ea typeface="+mn-ea"/>
                <a:cs typeface="Arial"/>
              </a:rPr>
              <a:t>e</a:t>
            </a:r>
            <a:r>
              <a:rPr sz="600" i="1" spc="10" dirty="0">
                <a:solidFill>
                  <a:srgbClr val="231F20"/>
                </a:solidFill>
                <a:latin typeface="Arial"/>
                <a:ea typeface="+mn-ea"/>
                <a:cs typeface="Arial"/>
              </a:rPr>
              <a:t>i</a:t>
            </a:r>
            <a:r>
              <a:rPr sz="600" i="1" spc="-30" dirty="0">
                <a:solidFill>
                  <a:srgbClr val="231F20"/>
                </a:solidFill>
                <a:latin typeface="Arial"/>
                <a:ea typeface="+mn-ea"/>
                <a:cs typeface="Arial"/>
              </a:rPr>
              <a:t>r </a:t>
            </a:r>
            <a:r>
              <a:rPr sz="600" i="1" spc="-40" dirty="0">
                <a:solidFill>
                  <a:srgbClr val="231F20"/>
                </a:solidFill>
                <a:latin typeface="Arial"/>
                <a:ea typeface="+mn-ea"/>
                <a:cs typeface="Arial"/>
              </a:rPr>
              <a:t>r</a:t>
            </a:r>
            <a:r>
              <a:rPr sz="600" i="1" spc="-55" dirty="0">
                <a:solidFill>
                  <a:srgbClr val="231F20"/>
                </a:solidFill>
                <a:latin typeface="Arial"/>
                <a:ea typeface="+mn-ea"/>
                <a:cs typeface="Arial"/>
              </a:rPr>
              <a:t>e</a:t>
            </a:r>
            <a:r>
              <a:rPr sz="600" i="1" spc="-50" dirty="0">
                <a:solidFill>
                  <a:srgbClr val="231F20"/>
                </a:solidFill>
                <a:latin typeface="Arial"/>
                <a:ea typeface="+mn-ea"/>
                <a:cs typeface="Arial"/>
              </a:rPr>
              <a:t>s</a:t>
            </a:r>
            <a:r>
              <a:rPr sz="600" i="1" spc="-45" dirty="0">
                <a:solidFill>
                  <a:srgbClr val="231F20"/>
                </a:solidFill>
                <a:latin typeface="Arial"/>
                <a:ea typeface="+mn-ea"/>
                <a:cs typeface="Arial"/>
              </a:rPr>
              <a:t>pe</a:t>
            </a:r>
            <a:r>
              <a:rPr sz="600" i="1" spc="-60" dirty="0">
                <a:solidFill>
                  <a:srgbClr val="231F20"/>
                </a:solidFill>
                <a:latin typeface="Arial"/>
                <a:ea typeface="+mn-ea"/>
                <a:cs typeface="Arial"/>
              </a:rPr>
              <a:t>c</a:t>
            </a:r>
            <a:r>
              <a:rPr sz="600" i="1" dirty="0">
                <a:solidFill>
                  <a:srgbClr val="231F20"/>
                </a:solidFill>
                <a:latin typeface="Arial"/>
                <a:ea typeface="+mn-ea"/>
                <a:cs typeface="Arial"/>
              </a:rPr>
              <a:t>t</a:t>
            </a:r>
            <a:r>
              <a:rPr sz="600" i="1" spc="5" dirty="0">
                <a:solidFill>
                  <a:srgbClr val="231F20"/>
                </a:solidFill>
                <a:latin typeface="Arial"/>
                <a:ea typeface="+mn-ea"/>
                <a:cs typeface="Arial"/>
              </a:rPr>
              <a:t>i</a:t>
            </a:r>
            <a:r>
              <a:rPr sz="600" i="1" spc="-55" dirty="0">
                <a:solidFill>
                  <a:srgbClr val="231F20"/>
                </a:solidFill>
                <a:latin typeface="Arial"/>
                <a:ea typeface="+mn-ea"/>
                <a:cs typeface="Arial"/>
              </a:rPr>
              <a:t>v</a:t>
            </a:r>
            <a:r>
              <a:rPr sz="600" i="1" spc="-60" dirty="0">
                <a:solidFill>
                  <a:srgbClr val="231F20"/>
                </a:solidFill>
                <a:latin typeface="Arial"/>
                <a:ea typeface="+mn-ea"/>
                <a:cs typeface="Arial"/>
              </a:rPr>
              <a:t>e</a:t>
            </a:r>
            <a:r>
              <a:rPr sz="600" i="1" spc="-30" dirty="0">
                <a:solidFill>
                  <a:srgbClr val="231F20"/>
                </a:solidFill>
                <a:latin typeface="Arial"/>
                <a:ea typeface="+mn-ea"/>
                <a:cs typeface="Arial"/>
              </a:rPr>
              <a:t> </a:t>
            </a:r>
            <a:r>
              <a:rPr sz="600" i="1" spc="-55" dirty="0">
                <a:solidFill>
                  <a:srgbClr val="231F20"/>
                </a:solidFill>
                <a:latin typeface="Arial"/>
                <a:ea typeface="+mn-ea"/>
                <a:cs typeface="Arial"/>
              </a:rPr>
              <a:t>o</a:t>
            </a:r>
            <a:r>
              <a:rPr sz="600" i="1" spc="-5" dirty="0">
                <a:solidFill>
                  <a:srgbClr val="231F20"/>
                </a:solidFill>
                <a:latin typeface="Arial"/>
                <a:ea typeface="+mn-ea"/>
                <a:cs typeface="Arial"/>
              </a:rPr>
              <a:t>w</a:t>
            </a:r>
            <a:r>
              <a:rPr sz="600" i="1" spc="-50" dirty="0">
                <a:solidFill>
                  <a:srgbClr val="231F20"/>
                </a:solidFill>
                <a:latin typeface="Arial"/>
                <a:ea typeface="+mn-ea"/>
                <a:cs typeface="Arial"/>
              </a:rPr>
              <a:t>ne</a:t>
            </a:r>
            <a:r>
              <a:rPr sz="600" i="1" spc="-35" dirty="0">
                <a:solidFill>
                  <a:srgbClr val="231F20"/>
                </a:solidFill>
                <a:latin typeface="Arial"/>
                <a:ea typeface="+mn-ea"/>
                <a:cs typeface="Arial"/>
              </a:rPr>
              <a:t>r</a:t>
            </a:r>
            <a:r>
              <a:rPr sz="600" i="1" spc="-45" dirty="0">
                <a:solidFill>
                  <a:srgbClr val="231F20"/>
                </a:solidFill>
                <a:latin typeface="Arial"/>
                <a:ea typeface="+mn-ea"/>
                <a:cs typeface="Arial"/>
              </a:rPr>
              <a:t>s.</a:t>
            </a:r>
            <a:endParaRPr sz="600" dirty="0">
              <a:latin typeface="Arial"/>
              <a:ea typeface="+mn-ea"/>
              <a:cs typeface="Arial"/>
            </a:endParaRPr>
          </a:p>
        </p:txBody>
      </p:sp>
      <p:sp>
        <p:nvSpPr>
          <p:cNvPr id="3080" name="object 8"/>
          <p:cNvSpPr>
            <a:spLocks noChangeArrowheads="1"/>
          </p:cNvSpPr>
          <p:nvPr/>
        </p:nvSpPr>
        <p:spPr bwMode="auto">
          <a:xfrm>
            <a:off x="1111250" y="8863013"/>
            <a:ext cx="1219200" cy="377825"/>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zh-TW" altLang="zh-TW"/>
          </a:p>
        </p:txBody>
      </p:sp>
      <p:sp>
        <p:nvSpPr>
          <p:cNvPr id="3081" name="object 10"/>
          <p:cNvSpPr txBox="1">
            <a:spLocks noChangeArrowheads="1"/>
          </p:cNvSpPr>
          <p:nvPr/>
        </p:nvSpPr>
        <p:spPr bwMode="auto">
          <a:xfrm>
            <a:off x="730250" y="9385300"/>
            <a:ext cx="3362325" cy="762000"/>
          </a:xfrm>
          <a:prstGeom prst="rect">
            <a:avLst/>
          </a:prstGeom>
          <a:noFill/>
          <a:ln w="9525">
            <a:noFill/>
            <a:miter lim="800000"/>
            <a:headEnd/>
            <a:tailEnd/>
          </a:ln>
        </p:spPr>
        <p:txBody>
          <a:bodyPr lIns="0" tIns="0" rIns="0" bIns="0"/>
          <a:lstStyle/>
          <a:p>
            <a:pPr marL="12700"/>
            <a:r>
              <a:rPr lang="zh-TW" altLang="zh-TW" sz="1000" b="1">
                <a:solidFill>
                  <a:srgbClr val="005A9C"/>
                </a:solidFill>
                <a:latin typeface="Arial" charset="0"/>
              </a:rPr>
              <a:t>ABOUT </a:t>
            </a:r>
            <a:r>
              <a:rPr lang="zh-TW" altLang="zh-TW" sz="1000" b="1" i="1">
                <a:solidFill>
                  <a:srgbClr val="005A9C"/>
                </a:solidFill>
                <a:latin typeface="Arial" charset="0"/>
              </a:rPr>
              <a:t>Persona </a:t>
            </a:r>
            <a:r>
              <a:rPr lang="zh-TW" altLang="zh-TW" sz="800">
                <a:solidFill>
                  <a:srgbClr val="005A9C"/>
                </a:solidFill>
                <a:latin typeface="Arial" charset="0"/>
              </a:rPr>
              <a:t>GLOBAL</a:t>
            </a:r>
            <a:endParaRPr lang="zh-TW" altLang="zh-TW" sz="800">
              <a:latin typeface="Arial" charset="0"/>
            </a:endParaRPr>
          </a:p>
          <a:p>
            <a:pPr marL="12700">
              <a:lnSpc>
                <a:spcPts val="500"/>
              </a:lnSpc>
            </a:pPr>
            <a:endParaRPr lang="zh-TW" altLang="zh-TW" sz="500"/>
          </a:p>
          <a:p>
            <a:pPr marL="12700"/>
            <a:r>
              <a:rPr lang="zh-TW" altLang="zh-TW" sz="700" b="1" i="1">
                <a:solidFill>
                  <a:srgbClr val="231F20"/>
                </a:solidFill>
                <a:latin typeface="Arial Narrow" pitchFamily="34" charset="0"/>
              </a:rPr>
              <a:t>Persona </a:t>
            </a:r>
            <a:r>
              <a:rPr lang="zh-TW" altLang="zh-TW" sz="700">
                <a:solidFill>
                  <a:srgbClr val="231F20"/>
                </a:solidFill>
                <a:latin typeface="Arial Narrow" pitchFamily="34" charset="0"/>
              </a:rPr>
              <a:t>GLOBAL is a worldwide provider of assessment tools and methodologies for corporations facing challenges in change leadership, communication, organizational alignment, sales, customer service and management. </a:t>
            </a:r>
            <a:r>
              <a:rPr lang="zh-TW" altLang="zh-TW" sz="700" b="1" i="1">
                <a:solidFill>
                  <a:srgbClr val="231F20"/>
                </a:solidFill>
                <a:latin typeface="Arial Narrow" pitchFamily="34" charset="0"/>
              </a:rPr>
              <a:t>Persona </a:t>
            </a:r>
            <a:r>
              <a:rPr lang="zh-TW" altLang="zh-TW" sz="700">
                <a:solidFill>
                  <a:srgbClr val="231F20"/>
                </a:solidFill>
                <a:latin typeface="Arial Narrow" pitchFamily="34" charset="0"/>
              </a:rPr>
              <a:t>GLOBAL</a:t>
            </a:r>
            <a:r>
              <a:rPr lang="zh-TW" altLang="zh-TW" sz="700" baseline="35000">
                <a:solidFill>
                  <a:srgbClr val="231F20"/>
                </a:solidFill>
                <a:latin typeface="Arial Narrow" pitchFamily="34" charset="0"/>
              </a:rPr>
              <a:t>®  </a:t>
            </a:r>
            <a:r>
              <a:rPr lang="zh-TW" altLang="zh-TW" sz="700">
                <a:solidFill>
                  <a:srgbClr val="231F20"/>
                </a:solidFill>
                <a:latin typeface="Arial Narrow" pitchFamily="34" charset="0"/>
              </a:rPr>
              <a:t>metrics and methodologies are currently available in 70+ countries; </a:t>
            </a:r>
            <a:r>
              <a:rPr lang="zh-TW" altLang="zh-TW" sz="700">
                <a:solidFill>
                  <a:srgbClr val="231F20"/>
                </a:solidFill>
                <a:latin typeface="Arial" charset="0"/>
              </a:rPr>
              <a:t>its programs have been translated in up to 38 languages. More than 1,400 certiﬁed </a:t>
            </a:r>
            <a:r>
              <a:rPr lang="zh-TW" altLang="zh-TW" sz="700" b="1" i="1">
                <a:solidFill>
                  <a:srgbClr val="231F20"/>
                </a:solidFill>
                <a:latin typeface="Arial Narrow" pitchFamily="34" charset="0"/>
              </a:rPr>
              <a:t>Persona </a:t>
            </a:r>
            <a:r>
              <a:rPr lang="zh-TW" altLang="zh-TW" sz="700">
                <a:solidFill>
                  <a:srgbClr val="231F20"/>
                </a:solidFill>
                <a:latin typeface="Arial Narrow" pitchFamily="34" charset="0"/>
              </a:rPr>
              <a:t>GLOBAL practitioners around the world serve their clients as strategic business partners.</a:t>
            </a:r>
            <a:endParaRPr lang="zh-TW" altLang="zh-TW" sz="700">
              <a:latin typeface="Arial Narrow" pitchFamily="34" charset="0"/>
            </a:endParaRPr>
          </a:p>
        </p:txBody>
      </p:sp>
      <p:sp>
        <p:nvSpPr>
          <p:cNvPr id="11" name="object 11"/>
          <p:cNvSpPr txBox="1"/>
          <p:nvPr/>
        </p:nvSpPr>
        <p:spPr>
          <a:xfrm>
            <a:off x="490538" y="328613"/>
            <a:ext cx="4659312" cy="217487"/>
          </a:xfrm>
          <a:prstGeom prst="rect">
            <a:avLst/>
          </a:prstGeom>
        </p:spPr>
        <p:txBody>
          <a:bodyPr lIns="0" tIns="0" rIns="0" bIns="0"/>
          <a:lstStyle/>
          <a:p>
            <a:pPr marL="12700" fontAlgn="auto">
              <a:spcBef>
                <a:spcPts val="0"/>
              </a:spcBef>
              <a:spcAft>
                <a:spcPts val="0"/>
              </a:spcAft>
              <a:tabLst>
                <a:tab pos="1758314" algn="l"/>
              </a:tabLst>
              <a:defRPr/>
            </a:pPr>
            <a:r>
              <a:rPr sz="1400" b="1" spc="-105" dirty="0">
                <a:solidFill>
                  <a:srgbClr val="FFFFFF"/>
                </a:solidFill>
                <a:ea typeface="+mn-ea"/>
                <a:cs typeface="Arial"/>
              </a:rPr>
              <a:t>SALES</a:t>
            </a:r>
            <a:r>
              <a:rPr sz="1400" b="1" spc="-55" dirty="0">
                <a:solidFill>
                  <a:srgbClr val="FFFFFF"/>
                </a:solidFill>
                <a:ea typeface="+mn-ea"/>
                <a:cs typeface="Arial"/>
              </a:rPr>
              <a:t> </a:t>
            </a:r>
            <a:r>
              <a:rPr sz="1400" b="1" dirty="0">
                <a:solidFill>
                  <a:srgbClr val="FFFFFF"/>
                </a:solidFill>
                <a:ea typeface="+mn-ea"/>
                <a:cs typeface="Arial"/>
              </a:rPr>
              <a:t>&amp;</a:t>
            </a:r>
            <a:r>
              <a:rPr sz="1400" b="1" spc="-55" dirty="0">
                <a:solidFill>
                  <a:srgbClr val="FFFFFF"/>
                </a:solidFill>
                <a:ea typeface="+mn-ea"/>
                <a:cs typeface="Arial"/>
              </a:rPr>
              <a:t> </a:t>
            </a:r>
            <a:r>
              <a:rPr sz="1400" b="1" spc="-80" dirty="0">
                <a:solidFill>
                  <a:srgbClr val="FFFFFF"/>
                </a:solidFill>
                <a:ea typeface="+mn-ea"/>
                <a:cs typeface="Arial"/>
              </a:rPr>
              <a:t>MANAGEMENT</a:t>
            </a:r>
            <a:r>
              <a:rPr sz="1400" b="1" spc="-55" dirty="0">
                <a:solidFill>
                  <a:srgbClr val="FFFFFF"/>
                </a:solidFill>
                <a:ea typeface="+mn-ea"/>
                <a:cs typeface="Arial"/>
              </a:rPr>
              <a:t> </a:t>
            </a:r>
            <a:r>
              <a:rPr lang="en-US" sz="1400" b="1" spc="-55" dirty="0">
                <a:solidFill>
                  <a:srgbClr val="FFFFFF"/>
                </a:solidFill>
                <a:ea typeface="+mn-ea"/>
                <a:cs typeface="Arial"/>
              </a:rPr>
              <a:t>SE</a:t>
            </a:r>
            <a:r>
              <a:rPr sz="1400" b="1" spc="-110" dirty="0">
                <a:solidFill>
                  <a:srgbClr val="FFFFFF"/>
                </a:solidFill>
                <a:ea typeface="+mn-ea"/>
                <a:cs typeface="Arial"/>
              </a:rPr>
              <a:t>RIES</a:t>
            </a:r>
            <a:r>
              <a:rPr lang="en-US" sz="1400" b="1" spc="-110" dirty="0">
                <a:solidFill>
                  <a:srgbClr val="FFFFFF"/>
                </a:solidFill>
                <a:ea typeface="+mn-ea"/>
                <a:cs typeface="Arial"/>
              </a:rPr>
              <a:t>   I  </a:t>
            </a:r>
            <a:r>
              <a:rPr sz="1400" b="1" spc="-120" dirty="0">
                <a:solidFill>
                  <a:srgbClr val="FFFFFF"/>
                </a:solidFill>
                <a:ea typeface="+mn-ea"/>
                <a:cs typeface="Arial"/>
              </a:rPr>
              <a:t>The</a:t>
            </a:r>
            <a:r>
              <a:rPr sz="1400" b="1" spc="-55" dirty="0">
                <a:solidFill>
                  <a:srgbClr val="FFFFFF"/>
                </a:solidFill>
                <a:ea typeface="+mn-ea"/>
                <a:cs typeface="Arial"/>
              </a:rPr>
              <a:t> </a:t>
            </a:r>
            <a:r>
              <a:rPr sz="1400" b="1" spc="-100" dirty="0">
                <a:solidFill>
                  <a:srgbClr val="FFFFFF"/>
                </a:solidFill>
                <a:ea typeface="+mn-ea"/>
                <a:cs typeface="Arial"/>
              </a:rPr>
              <a:t>Persuasive</a:t>
            </a:r>
            <a:r>
              <a:rPr sz="1400" b="1" spc="-55" dirty="0">
                <a:solidFill>
                  <a:srgbClr val="FFFFFF"/>
                </a:solidFill>
                <a:ea typeface="+mn-ea"/>
                <a:cs typeface="Arial"/>
              </a:rPr>
              <a:t> </a:t>
            </a:r>
            <a:r>
              <a:rPr sz="1400" b="1" spc="-110" dirty="0">
                <a:solidFill>
                  <a:srgbClr val="FFFFFF"/>
                </a:solidFill>
                <a:ea typeface="+mn-ea"/>
                <a:cs typeface="Arial"/>
              </a:rPr>
              <a:t>Salesperson™</a:t>
            </a:r>
            <a:endParaRPr sz="1400" b="1" dirty="0">
              <a:ea typeface="+mn-ea"/>
              <a:cs typeface="Arial"/>
            </a:endParaRPr>
          </a:p>
        </p:txBody>
      </p:sp>
      <p:sp>
        <p:nvSpPr>
          <p:cNvPr id="13" name="object 13"/>
          <p:cNvSpPr txBox="1"/>
          <p:nvPr/>
        </p:nvSpPr>
        <p:spPr>
          <a:xfrm>
            <a:off x="566738" y="850900"/>
            <a:ext cx="6640512" cy="533400"/>
          </a:xfrm>
          <a:prstGeom prst="rect">
            <a:avLst/>
          </a:prstGeom>
        </p:spPr>
        <p:txBody>
          <a:bodyPr lIns="0" tIns="0" rIns="0" bIns="0"/>
          <a:lstStyle/>
          <a:p>
            <a:pPr marL="12700" fontAlgn="auto">
              <a:spcBef>
                <a:spcPts val="0"/>
              </a:spcBef>
              <a:spcAft>
                <a:spcPts val="0"/>
              </a:spcAft>
              <a:defRPr/>
            </a:pPr>
            <a:r>
              <a:rPr sz="1200" i="1" spc="-20" dirty="0">
                <a:solidFill>
                  <a:srgbClr val="231F20"/>
                </a:solidFill>
                <a:latin typeface="Arial"/>
                <a:ea typeface="+mn-ea"/>
                <a:cs typeface="Arial"/>
              </a:rPr>
              <a:t>“</a:t>
            </a:r>
            <a:r>
              <a:rPr sz="1300" i="1" spc="-20" dirty="0">
                <a:solidFill>
                  <a:srgbClr val="231F20"/>
                </a:solidFill>
                <a:ea typeface="+mn-ea"/>
                <a:cs typeface="Arial"/>
              </a:rPr>
              <a:t>I’v</a:t>
            </a:r>
            <a:r>
              <a:rPr sz="1300" i="1" spc="-10" dirty="0">
                <a:solidFill>
                  <a:srgbClr val="231F20"/>
                </a:solidFill>
                <a:ea typeface="+mn-ea"/>
                <a:cs typeface="Arial"/>
              </a:rPr>
              <a:t>e</a:t>
            </a:r>
            <a:r>
              <a:rPr sz="1300" i="1" spc="-95" dirty="0">
                <a:solidFill>
                  <a:srgbClr val="231F20"/>
                </a:solidFill>
                <a:ea typeface="+mn-ea"/>
                <a:cs typeface="Arial"/>
              </a:rPr>
              <a:t> </a:t>
            </a:r>
            <a:r>
              <a:rPr sz="1300" i="1" spc="-90" dirty="0">
                <a:solidFill>
                  <a:srgbClr val="231F20"/>
                </a:solidFill>
                <a:ea typeface="+mn-ea"/>
                <a:cs typeface="Arial"/>
              </a:rPr>
              <a:t>bee</a:t>
            </a:r>
            <a:r>
              <a:rPr sz="1300" i="1" spc="-75" dirty="0">
                <a:solidFill>
                  <a:srgbClr val="231F20"/>
                </a:solidFill>
                <a:ea typeface="+mn-ea"/>
                <a:cs typeface="Arial"/>
              </a:rPr>
              <a:t>n</a:t>
            </a:r>
            <a:r>
              <a:rPr sz="1300" i="1" spc="-95" dirty="0">
                <a:solidFill>
                  <a:srgbClr val="231F20"/>
                </a:solidFill>
                <a:ea typeface="+mn-ea"/>
                <a:cs typeface="Arial"/>
              </a:rPr>
              <a:t> </a:t>
            </a:r>
            <a:r>
              <a:rPr sz="1300" i="1" spc="-40" dirty="0">
                <a:solidFill>
                  <a:srgbClr val="231F20"/>
                </a:solidFill>
                <a:ea typeface="+mn-ea"/>
                <a:cs typeface="Arial"/>
              </a:rPr>
              <a:t>i</a:t>
            </a:r>
            <a:r>
              <a:rPr sz="1300" i="1" spc="-55" dirty="0">
                <a:solidFill>
                  <a:srgbClr val="231F20"/>
                </a:solidFill>
                <a:ea typeface="+mn-ea"/>
                <a:cs typeface="Arial"/>
              </a:rPr>
              <a:t>n</a:t>
            </a:r>
            <a:r>
              <a:rPr sz="1300" i="1" spc="-95" dirty="0">
                <a:solidFill>
                  <a:srgbClr val="231F20"/>
                </a:solidFill>
                <a:ea typeface="+mn-ea"/>
                <a:cs typeface="Arial"/>
              </a:rPr>
              <a:t> </a:t>
            </a:r>
            <a:r>
              <a:rPr sz="1300" i="1" spc="-60" dirty="0">
                <a:solidFill>
                  <a:srgbClr val="231F20"/>
                </a:solidFill>
                <a:ea typeface="+mn-ea"/>
                <a:cs typeface="Arial"/>
              </a:rPr>
              <a:t>the</a:t>
            </a:r>
            <a:r>
              <a:rPr sz="1300" i="1" spc="-95" dirty="0">
                <a:solidFill>
                  <a:srgbClr val="231F20"/>
                </a:solidFill>
                <a:ea typeface="+mn-ea"/>
                <a:cs typeface="Arial"/>
              </a:rPr>
              <a:t> </a:t>
            </a:r>
            <a:r>
              <a:rPr sz="1300" i="1" spc="-50" dirty="0">
                <a:solidFill>
                  <a:srgbClr val="231F20"/>
                </a:solidFill>
                <a:ea typeface="+mn-ea"/>
                <a:cs typeface="Arial"/>
              </a:rPr>
              <a:t>training</a:t>
            </a:r>
            <a:r>
              <a:rPr sz="1300" i="1" spc="-95" dirty="0">
                <a:solidFill>
                  <a:srgbClr val="231F20"/>
                </a:solidFill>
                <a:ea typeface="+mn-ea"/>
                <a:cs typeface="Arial"/>
              </a:rPr>
              <a:t> </a:t>
            </a:r>
            <a:r>
              <a:rPr sz="1300" i="1" spc="-60" dirty="0">
                <a:solidFill>
                  <a:srgbClr val="231F20"/>
                </a:solidFill>
                <a:ea typeface="+mn-ea"/>
                <a:cs typeface="Arial"/>
              </a:rPr>
              <a:t>industr</a:t>
            </a:r>
            <a:r>
              <a:rPr sz="1300" i="1" spc="-50" dirty="0">
                <a:solidFill>
                  <a:srgbClr val="231F20"/>
                </a:solidFill>
                <a:ea typeface="+mn-ea"/>
                <a:cs typeface="Arial"/>
              </a:rPr>
              <a:t>y</a:t>
            </a:r>
            <a:r>
              <a:rPr sz="1300" i="1" spc="-95" dirty="0">
                <a:solidFill>
                  <a:srgbClr val="231F20"/>
                </a:solidFill>
                <a:ea typeface="+mn-ea"/>
                <a:cs typeface="Arial"/>
              </a:rPr>
              <a:t> </a:t>
            </a:r>
            <a:r>
              <a:rPr sz="1300" i="1" spc="-40" dirty="0">
                <a:solidFill>
                  <a:srgbClr val="231F20"/>
                </a:solidFill>
                <a:ea typeface="+mn-ea"/>
                <a:cs typeface="Arial"/>
              </a:rPr>
              <a:t>fo</a:t>
            </a:r>
            <a:r>
              <a:rPr sz="1300" i="1" spc="-20" dirty="0">
                <a:solidFill>
                  <a:srgbClr val="231F20"/>
                </a:solidFill>
                <a:ea typeface="+mn-ea"/>
                <a:cs typeface="Arial"/>
              </a:rPr>
              <a:t>r</a:t>
            </a:r>
            <a:r>
              <a:rPr sz="1300" i="1" spc="-95" dirty="0">
                <a:solidFill>
                  <a:srgbClr val="231F20"/>
                </a:solidFill>
                <a:ea typeface="+mn-ea"/>
                <a:cs typeface="Arial"/>
              </a:rPr>
              <a:t> </a:t>
            </a:r>
            <a:r>
              <a:rPr sz="1300" i="1" spc="-155" dirty="0">
                <a:solidFill>
                  <a:srgbClr val="231F20"/>
                </a:solidFill>
                <a:ea typeface="+mn-ea"/>
                <a:cs typeface="Arial"/>
              </a:rPr>
              <a:t>2</a:t>
            </a:r>
            <a:r>
              <a:rPr sz="1300" i="1" spc="-140" dirty="0">
                <a:solidFill>
                  <a:srgbClr val="231F20"/>
                </a:solidFill>
                <a:ea typeface="+mn-ea"/>
                <a:cs typeface="Arial"/>
              </a:rPr>
              <a:t>0</a:t>
            </a:r>
            <a:r>
              <a:rPr sz="1300" i="1" spc="-95" dirty="0">
                <a:solidFill>
                  <a:srgbClr val="231F20"/>
                </a:solidFill>
                <a:ea typeface="+mn-ea"/>
                <a:cs typeface="Arial"/>
              </a:rPr>
              <a:t> </a:t>
            </a:r>
            <a:r>
              <a:rPr sz="1300" i="1" spc="-75" dirty="0">
                <a:solidFill>
                  <a:srgbClr val="231F20"/>
                </a:solidFill>
                <a:ea typeface="+mn-ea"/>
                <a:cs typeface="Arial"/>
              </a:rPr>
              <a:t>year</a:t>
            </a:r>
            <a:r>
              <a:rPr sz="1300" i="1" spc="-60" dirty="0">
                <a:solidFill>
                  <a:srgbClr val="231F20"/>
                </a:solidFill>
                <a:ea typeface="+mn-ea"/>
                <a:cs typeface="Arial"/>
              </a:rPr>
              <a:t>s</a:t>
            </a:r>
            <a:r>
              <a:rPr sz="1300" i="1" spc="-95" dirty="0">
                <a:solidFill>
                  <a:srgbClr val="231F20"/>
                </a:solidFill>
                <a:ea typeface="+mn-ea"/>
                <a:cs typeface="Arial"/>
              </a:rPr>
              <a:t> </a:t>
            </a:r>
            <a:r>
              <a:rPr sz="1300" i="1" spc="-90" dirty="0">
                <a:solidFill>
                  <a:srgbClr val="231F20"/>
                </a:solidFill>
                <a:ea typeface="+mn-ea"/>
                <a:cs typeface="Arial"/>
              </a:rPr>
              <a:t>an</a:t>
            </a:r>
            <a:r>
              <a:rPr sz="1300" i="1" spc="-75" dirty="0">
                <a:solidFill>
                  <a:srgbClr val="231F20"/>
                </a:solidFill>
                <a:ea typeface="+mn-ea"/>
                <a:cs typeface="Arial"/>
              </a:rPr>
              <a:t>d</a:t>
            </a:r>
            <a:r>
              <a:rPr sz="1300" i="1" spc="-95" dirty="0">
                <a:solidFill>
                  <a:srgbClr val="231F20"/>
                </a:solidFill>
                <a:ea typeface="+mn-ea"/>
                <a:cs typeface="Arial"/>
              </a:rPr>
              <a:t> </a:t>
            </a:r>
            <a:r>
              <a:rPr sz="1300" i="1" spc="-45" dirty="0">
                <a:solidFill>
                  <a:srgbClr val="231F20"/>
                </a:solidFill>
                <a:ea typeface="+mn-ea"/>
                <a:cs typeface="Arial"/>
              </a:rPr>
              <a:t>I’</a:t>
            </a:r>
            <a:r>
              <a:rPr sz="1300" i="1" spc="-90" dirty="0">
                <a:solidFill>
                  <a:srgbClr val="231F20"/>
                </a:solidFill>
                <a:ea typeface="+mn-ea"/>
                <a:cs typeface="Arial"/>
              </a:rPr>
              <a:t>m</a:t>
            </a:r>
            <a:r>
              <a:rPr sz="1300" i="1" spc="-95" dirty="0">
                <a:solidFill>
                  <a:srgbClr val="231F20"/>
                </a:solidFill>
                <a:ea typeface="+mn-ea"/>
                <a:cs typeface="Arial"/>
              </a:rPr>
              <a:t> </a:t>
            </a:r>
            <a:r>
              <a:rPr sz="1300" i="1" spc="-65" dirty="0">
                <a:solidFill>
                  <a:srgbClr val="231F20"/>
                </a:solidFill>
                <a:ea typeface="+mn-ea"/>
                <a:cs typeface="Arial"/>
              </a:rPr>
              <a:t>convince</a:t>
            </a:r>
            <a:r>
              <a:rPr sz="1300" i="1" spc="-55" dirty="0">
                <a:solidFill>
                  <a:srgbClr val="231F20"/>
                </a:solidFill>
                <a:ea typeface="+mn-ea"/>
                <a:cs typeface="Arial"/>
              </a:rPr>
              <a:t>d</a:t>
            </a:r>
            <a:r>
              <a:rPr sz="1300" i="1" spc="-95" dirty="0">
                <a:solidFill>
                  <a:srgbClr val="231F20"/>
                </a:solidFill>
                <a:ea typeface="+mn-ea"/>
                <a:cs typeface="Arial"/>
              </a:rPr>
              <a:t> </a:t>
            </a:r>
            <a:r>
              <a:rPr sz="1300" i="1" spc="-50" dirty="0">
                <a:solidFill>
                  <a:srgbClr val="231F20"/>
                </a:solidFill>
                <a:ea typeface="+mn-ea"/>
                <a:cs typeface="Arial"/>
              </a:rPr>
              <a:t>this</a:t>
            </a:r>
            <a:r>
              <a:rPr sz="1300" i="1" spc="-95" dirty="0">
                <a:solidFill>
                  <a:srgbClr val="231F20"/>
                </a:solidFill>
                <a:ea typeface="+mn-ea"/>
                <a:cs typeface="Arial"/>
              </a:rPr>
              <a:t> </a:t>
            </a:r>
            <a:r>
              <a:rPr sz="1300" i="1" spc="-40" dirty="0">
                <a:solidFill>
                  <a:srgbClr val="231F20"/>
                </a:solidFill>
                <a:ea typeface="+mn-ea"/>
                <a:cs typeface="Arial"/>
              </a:rPr>
              <a:t>i</a:t>
            </a:r>
            <a:r>
              <a:rPr sz="1300" i="1" spc="-50" dirty="0">
                <a:solidFill>
                  <a:srgbClr val="231F20"/>
                </a:solidFill>
                <a:ea typeface="+mn-ea"/>
                <a:cs typeface="Arial"/>
              </a:rPr>
              <a:t>s</a:t>
            </a:r>
            <a:r>
              <a:rPr sz="1300" i="1" spc="-95" dirty="0">
                <a:solidFill>
                  <a:srgbClr val="231F20"/>
                </a:solidFill>
                <a:ea typeface="+mn-ea"/>
                <a:cs typeface="Arial"/>
              </a:rPr>
              <a:t> </a:t>
            </a:r>
            <a:r>
              <a:rPr sz="1300" i="1" spc="-60" dirty="0">
                <a:solidFill>
                  <a:srgbClr val="231F20"/>
                </a:solidFill>
                <a:ea typeface="+mn-ea"/>
                <a:cs typeface="Arial"/>
              </a:rPr>
              <a:t>the</a:t>
            </a:r>
            <a:r>
              <a:rPr sz="1300" i="1" spc="-95" dirty="0">
                <a:solidFill>
                  <a:srgbClr val="231F20"/>
                </a:solidFill>
                <a:ea typeface="+mn-ea"/>
                <a:cs typeface="Arial"/>
              </a:rPr>
              <a:t> </a:t>
            </a:r>
            <a:r>
              <a:rPr sz="1300" i="1" spc="-75" dirty="0">
                <a:solidFill>
                  <a:srgbClr val="231F20"/>
                </a:solidFill>
                <a:ea typeface="+mn-ea"/>
                <a:cs typeface="Arial"/>
              </a:rPr>
              <a:t>bes</a:t>
            </a:r>
            <a:r>
              <a:rPr sz="1300" i="1" spc="-30" dirty="0">
                <a:solidFill>
                  <a:srgbClr val="231F20"/>
                </a:solidFill>
                <a:ea typeface="+mn-ea"/>
                <a:cs typeface="Arial"/>
              </a:rPr>
              <a:t>t</a:t>
            </a:r>
            <a:r>
              <a:rPr sz="1300" i="1" spc="-95" dirty="0">
                <a:solidFill>
                  <a:srgbClr val="231F20"/>
                </a:solidFill>
                <a:ea typeface="+mn-ea"/>
                <a:cs typeface="Arial"/>
              </a:rPr>
              <a:t> </a:t>
            </a:r>
            <a:r>
              <a:rPr sz="1300" i="1" spc="-70" dirty="0">
                <a:solidFill>
                  <a:srgbClr val="231F20"/>
                </a:solidFill>
                <a:ea typeface="+mn-ea"/>
                <a:cs typeface="Arial"/>
              </a:rPr>
              <a:t>progra</a:t>
            </a:r>
            <a:r>
              <a:rPr sz="1300" i="1" spc="-90" dirty="0">
                <a:solidFill>
                  <a:srgbClr val="231F20"/>
                </a:solidFill>
                <a:ea typeface="+mn-ea"/>
                <a:cs typeface="Arial"/>
              </a:rPr>
              <a:t>m</a:t>
            </a:r>
            <a:r>
              <a:rPr sz="1300" i="1" spc="-95" dirty="0">
                <a:solidFill>
                  <a:srgbClr val="231F20"/>
                </a:solidFill>
                <a:ea typeface="+mn-ea"/>
                <a:cs typeface="Arial"/>
              </a:rPr>
              <a:t> </a:t>
            </a:r>
            <a:r>
              <a:rPr sz="1300" i="1" spc="-50" dirty="0">
                <a:solidFill>
                  <a:srgbClr val="231F20"/>
                </a:solidFill>
                <a:ea typeface="+mn-ea"/>
                <a:cs typeface="Arial"/>
              </a:rPr>
              <a:t>I’v</a:t>
            </a:r>
            <a:r>
              <a:rPr sz="1300" i="1" spc="-55" dirty="0">
                <a:solidFill>
                  <a:srgbClr val="231F20"/>
                </a:solidFill>
                <a:ea typeface="+mn-ea"/>
                <a:cs typeface="Arial"/>
              </a:rPr>
              <a:t>e</a:t>
            </a:r>
            <a:r>
              <a:rPr sz="1300" i="1" spc="-95" dirty="0">
                <a:solidFill>
                  <a:srgbClr val="231F20"/>
                </a:solidFill>
                <a:ea typeface="+mn-ea"/>
                <a:cs typeface="Arial"/>
              </a:rPr>
              <a:t> </a:t>
            </a:r>
            <a:r>
              <a:rPr sz="1300" i="1" spc="-75" dirty="0">
                <a:solidFill>
                  <a:srgbClr val="231F20"/>
                </a:solidFill>
                <a:ea typeface="+mn-ea"/>
                <a:cs typeface="Arial"/>
              </a:rPr>
              <a:t>eve</a:t>
            </a:r>
            <a:r>
              <a:rPr sz="1300" i="1" spc="-40" dirty="0">
                <a:solidFill>
                  <a:srgbClr val="231F20"/>
                </a:solidFill>
                <a:ea typeface="+mn-ea"/>
                <a:cs typeface="Arial"/>
              </a:rPr>
              <a:t>r</a:t>
            </a:r>
            <a:r>
              <a:rPr sz="1300" i="1" spc="-95" dirty="0">
                <a:solidFill>
                  <a:srgbClr val="231F20"/>
                </a:solidFill>
                <a:ea typeface="+mn-ea"/>
                <a:cs typeface="Arial"/>
              </a:rPr>
              <a:t> </a:t>
            </a:r>
            <a:r>
              <a:rPr sz="1300" i="1" spc="-55" dirty="0">
                <a:solidFill>
                  <a:srgbClr val="231F20"/>
                </a:solidFill>
                <a:ea typeface="+mn-ea"/>
                <a:cs typeface="Arial"/>
              </a:rPr>
              <a:t>seen.”</a:t>
            </a:r>
            <a:endParaRPr sz="1300" dirty="0">
              <a:ea typeface="+mn-ea"/>
              <a:cs typeface="Arial"/>
            </a:endParaRPr>
          </a:p>
          <a:p>
            <a:pPr fontAlgn="auto">
              <a:lnSpc>
                <a:spcPts val="550"/>
              </a:lnSpc>
              <a:spcBef>
                <a:spcPts val="10"/>
              </a:spcBef>
              <a:spcAft>
                <a:spcPts val="0"/>
              </a:spcAft>
              <a:defRPr/>
            </a:pPr>
            <a:endParaRPr sz="1300" dirty="0">
              <a:ea typeface="+mn-ea"/>
              <a:cs typeface="+mn-cs"/>
            </a:endParaRPr>
          </a:p>
          <a:p>
            <a:pPr marL="192405" fontAlgn="auto">
              <a:spcBef>
                <a:spcPts val="0"/>
              </a:spcBef>
              <a:spcAft>
                <a:spcPts val="0"/>
              </a:spcAft>
              <a:defRPr/>
            </a:pPr>
            <a:r>
              <a:rPr sz="1300" b="1" spc="-145" dirty="0">
                <a:solidFill>
                  <a:srgbClr val="231F20"/>
                </a:solidFill>
                <a:ea typeface="+mn-ea"/>
                <a:cs typeface="Arial"/>
              </a:rPr>
              <a:t>Y</a:t>
            </a:r>
            <a:r>
              <a:rPr sz="1300" b="1" spc="-100" dirty="0">
                <a:solidFill>
                  <a:srgbClr val="231F20"/>
                </a:solidFill>
                <a:ea typeface="+mn-ea"/>
                <a:cs typeface="Arial"/>
              </a:rPr>
              <a:t>vo</a:t>
            </a:r>
            <a:r>
              <a:rPr sz="1300" b="1" spc="-95" dirty="0">
                <a:solidFill>
                  <a:srgbClr val="231F20"/>
                </a:solidFill>
                <a:ea typeface="+mn-ea"/>
                <a:cs typeface="Arial"/>
              </a:rPr>
              <a:t>n</a:t>
            </a:r>
            <a:r>
              <a:rPr sz="1300" b="1" spc="-65" dirty="0">
                <a:solidFill>
                  <a:srgbClr val="231F20"/>
                </a:solidFill>
                <a:ea typeface="+mn-ea"/>
                <a:cs typeface="Arial"/>
              </a:rPr>
              <a:t> </a:t>
            </a:r>
            <a:r>
              <a:rPr sz="1300" b="1" spc="-85" dirty="0">
                <a:solidFill>
                  <a:srgbClr val="231F20"/>
                </a:solidFill>
                <a:ea typeface="+mn-ea"/>
                <a:cs typeface="Arial"/>
              </a:rPr>
              <a:t>Dra</a:t>
            </a:r>
            <a:r>
              <a:rPr sz="1300" b="1" spc="-75" dirty="0">
                <a:solidFill>
                  <a:srgbClr val="231F20"/>
                </a:solidFill>
                <a:ea typeface="+mn-ea"/>
                <a:cs typeface="Arial"/>
              </a:rPr>
              <a:t>y   </a:t>
            </a:r>
            <a:r>
              <a:rPr sz="1300" b="1" spc="-110" dirty="0">
                <a:solidFill>
                  <a:srgbClr val="231F20"/>
                </a:solidFill>
                <a:ea typeface="+mn-ea"/>
                <a:cs typeface="Arial"/>
              </a:rPr>
              <a:t> </a:t>
            </a:r>
            <a:r>
              <a:rPr sz="1300" spc="200" dirty="0">
                <a:solidFill>
                  <a:srgbClr val="231F20"/>
                </a:solidFill>
                <a:ea typeface="+mn-ea"/>
                <a:cs typeface="Arial"/>
              </a:rPr>
              <a:t>•   </a:t>
            </a:r>
            <a:r>
              <a:rPr sz="1300" spc="-110" dirty="0">
                <a:solidFill>
                  <a:srgbClr val="231F20"/>
                </a:solidFill>
                <a:ea typeface="+mn-ea"/>
                <a:cs typeface="Arial"/>
              </a:rPr>
              <a:t> </a:t>
            </a:r>
            <a:r>
              <a:rPr sz="1300" spc="-75" dirty="0">
                <a:solidFill>
                  <a:srgbClr val="231F20"/>
                </a:solidFill>
                <a:ea typeface="+mn-ea"/>
                <a:cs typeface="Arial"/>
              </a:rPr>
              <a:t>Directo</a:t>
            </a:r>
            <a:r>
              <a:rPr sz="1300" spc="-50" dirty="0">
                <a:solidFill>
                  <a:srgbClr val="231F20"/>
                </a:solidFill>
                <a:ea typeface="+mn-ea"/>
                <a:cs typeface="Arial"/>
              </a:rPr>
              <a:t>r</a:t>
            </a:r>
            <a:r>
              <a:rPr sz="1300" spc="-65" dirty="0">
                <a:solidFill>
                  <a:srgbClr val="231F20"/>
                </a:solidFill>
                <a:ea typeface="+mn-ea"/>
                <a:cs typeface="Arial"/>
              </a:rPr>
              <a:t> </a:t>
            </a:r>
            <a:r>
              <a:rPr sz="1300" spc="-75" dirty="0">
                <a:solidFill>
                  <a:srgbClr val="231F20"/>
                </a:solidFill>
                <a:ea typeface="+mn-ea"/>
                <a:cs typeface="Arial"/>
              </a:rPr>
              <a:t>o</a:t>
            </a:r>
            <a:r>
              <a:rPr sz="1300" spc="-35" dirty="0">
                <a:solidFill>
                  <a:srgbClr val="231F20"/>
                </a:solidFill>
                <a:ea typeface="+mn-ea"/>
                <a:cs typeface="Arial"/>
              </a:rPr>
              <a:t>f</a:t>
            </a:r>
            <a:r>
              <a:rPr sz="1300" spc="-65" dirty="0">
                <a:solidFill>
                  <a:srgbClr val="231F20"/>
                </a:solidFill>
                <a:ea typeface="+mn-ea"/>
                <a:cs typeface="Arial"/>
              </a:rPr>
              <a:t> </a:t>
            </a:r>
            <a:r>
              <a:rPr sz="1300" spc="-210" dirty="0">
                <a:solidFill>
                  <a:srgbClr val="231F20"/>
                </a:solidFill>
                <a:ea typeface="+mn-ea"/>
                <a:cs typeface="Arial"/>
              </a:rPr>
              <a:t>T</a:t>
            </a:r>
            <a:r>
              <a:rPr sz="1300" spc="-70" dirty="0">
                <a:solidFill>
                  <a:srgbClr val="231F20"/>
                </a:solidFill>
                <a:ea typeface="+mn-ea"/>
                <a:cs typeface="Arial"/>
              </a:rPr>
              <a:t>rain</a:t>
            </a:r>
            <a:r>
              <a:rPr lang="en-US" sz="1300" spc="-70" dirty="0">
                <a:solidFill>
                  <a:srgbClr val="231F20"/>
                </a:solidFill>
                <a:ea typeface="+mn-ea"/>
                <a:cs typeface="Arial"/>
              </a:rPr>
              <a:t>in</a:t>
            </a:r>
            <a:r>
              <a:rPr sz="1300" spc="-80" dirty="0">
                <a:solidFill>
                  <a:srgbClr val="231F20"/>
                </a:solidFill>
                <a:ea typeface="+mn-ea"/>
                <a:cs typeface="Arial"/>
              </a:rPr>
              <a:t>g</a:t>
            </a:r>
            <a:r>
              <a:rPr sz="1300" spc="-65" dirty="0">
                <a:solidFill>
                  <a:srgbClr val="231F20"/>
                </a:solidFill>
                <a:ea typeface="+mn-ea"/>
                <a:cs typeface="Arial"/>
              </a:rPr>
              <a:t> </a:t>
            </a:r>
            <a:r>
              <a:rPr sz="1300" spc="-60" dirty="0">
                <a:solidFill>
                  <a:srgbClr val="231F20"/>
                </a:solidFill>
                <a:ea typeface="+mn-ea"/>
                <a:cs typeface="Arial"/>
              </a:rPr>
              <a:t>fo</a:t>
            </a:r>
            <a:r>
              <a:rPr sz="1300" spc="-40" dirty="0">
                <a:solidFill>
                  <a:srgbClr val="231F20"/>
                </a:solidFill>
                <a:ea typeface="+mn-ea"/>
                <a:cs typeface="Arial"/>
              </a:rPr>
              <a:t>r</a:t>
            </a:r>
            <a:r>
              <a:rPr sz="1300" spc="-65" dirty="0">
                <a:solidFill>
                  <a:srgbClr val="231F20"/>
                </a:solidFill>
                <a:ea typeface="+mn-ea"/>
                <a:cs typeface="Arial"/>
              </a:rPr>
              <a:t> </a:t>
            </a:r>
            <a:r>
              <a:rPr sz="1300" spc="-90" dirty="0">
                <a:solidFill>
                  <a:srgbClr val="231F20"/>
                </a:solidFill>
                <a:ea typeface="+mn-ea"/>
                <a:cs typeface="Arial"/>
              </a:rPr>
              <a:t>Operations</a:t>
            </a:r>
            <a:r>
              <a:rPr sz="1300" spc="-45" dirty="0">
                <a:solidFill>
                  <a:srgbClr val="231F20"/>
                </a:solidFill>
                <a:ea typeface="+mn-ea"/>
                <a:cs typeface="Arial"/>
              </a:rPr>
              <a:t>,</a:t>
            </a:r>
            <a:r>
              <a:rPr sz="1300" spc="-65" dirty="0">
                <a:solidFill>
                  <a:srgbClr val="231F20"/>
                </a:solidFill>
                <a:ea typeface="+mn-ea"/>
                <a:cs typeface="Arial"/>
              </a:rPr>
              <a:t> Alcatel</a:t>
            </a:r>
            <a:r>
              <a:rPr sz="1300" spc="-40" dirty="0">
                <a:solidFill>
                  <a:srgbClr val="231F20"/>
                </a:solidFill>
                <a:ea typeface="+mn-ea"/>
                <a:cs typeface="Arial"/>
              </a:rPr>
              <a:t>,</a:t>
            </a:r>
            <a:r>
              <a:rPr sz="1300" spc="-65" dirty="0">
                <a:solidFill>
                  <a:srgbClr val="231F20"/>
                </a:solidFill>
                <a:ea typeface="+mn-ea"/>
                <a:cs typeface="Arial"/>
              </a:rPr>
              <a:t> </a:t>
            </a:r>
            <a:r>
              <a:rPr sz="1300" spc="-80" dirty="0">
                <a:solidFill>
                  <a:srgbClr val="231F20"/>
                </a:solidFill>
                <a:ea typeface="+mn-ea"/>
                <a:cs typeface="Arial"/>
              </a:rPr>
              <a:t>Mexic</a:t>
            </a:r>
            <a:r>
              <a:rPr sz="1300" spc="-75" dirty="0">
                <a:solidFill>
                  <a:srgbClr val="231F20"/>
                </a:solidFill>
                <a:ea typeface="+mn-ea"/>
                <a:cs typeface="Arial"/>
              </a:rPr>
              <a:t>o</a:t>
            </a:r>
            <a:r>
              <a:rPr sz="1300" spc="-65" dirty="0">
                <a:solidFill>
                  <a:srgbClr val="231F20"/>
                </a:solidFill>
                <a:ea typeface="+mn-ea"/>
                <a:cs typeface="Arial"/>
              </a:rPr>
              <a:t> </a:t>
            </a:r>
            <a:r>
              <a:rPr sz="1300" spc="-80" dirty="0">
                <a:solidFill>
                  <a:srgbClr val="231F20"/>
                </a:solidFill>
                <a:ea typeface="+mn-ea"/>
                <a:cs typeface="Arial"/>
              </a:rPr>
              <a:t>City</a:t>
            </a:r>
            <a:endParaRPr sz="1300" dirty="0">
              <a:ea typeface="+mn-ea"/>
              <a:cs typeface="Arial"/>
            </a:endParaRPr>
          </a:p>
        </p:txBody>
      </p:sp>
      <p:sp>
        <p:nvSpPr>
          <p:cNvPr id="14" name="object 14"/>
          <p:cNvSpPr txBox="1"/>
          <p:nvPr/>
        </p:nvSpPr>
        <p:spPr>
          <a:xfrm>
            <a:off x="490538" y="1646238"/>
            <a:ext cx="2987675" cy="174625"/>
          </a:xfrm>
          <a:prstGeom prst="rect">
            <a:avLst/>
          </a:prstGeom>
        </p:spPr>
        <p:txBody>
          <a:bodyPr lIns="0" tIns="0" rIns="0" bIns="0"/>
          <a:lstStyle/>
          <a:p>
            <a:pPr marL="12700" fontAlgn="auto">
              <a:spcBef>
                <a:spcPts val="0"/>
              </a:spcBef>
              <a:spcAft>
                <a:spcPts val="0"/>
              </a:spcAft>
              <a:defRPr/>
            </a:pPr>
            <a:r>
              <a:rPr sz="1050" b="1" spc="-80" dirty="0">
                <a:solidFill>
                  <a:srgbClr val="DC7925"/>
                </a:solidFill>
                <a:latin typeface="Arial"/>
                <a:ea typeface="+mn-ea"/>
                <a:cs typeface="Arial"/>
              </a:rPr>
              <a:t>What</a:t>
            </a:r>
            <a:r>
              <a:rPr sz="1050" b="1" spc="-60" dirty="0">
                <a:solidFill>
                  <a:srgbClr val="DC7925"/>
                </a:solidFill>
                <a:latin typeface="Arial"/>
                <a:ea typeface="+mn-ea"/>
                <a:cs typeface="Arial"/>
              </a:rPr>
              <a:t> </a:t>
            </a:r>
            <a:r>
              <a:rPr sz="1050" b="1" spc="-190" dirty="0">
                <a:solidFill>
                  <a:srgbClr val="DC7925"/>
                </a:solidFill>
                <a:latin typeface="Arial"/>
                <a:ea typeface="+mn-ea"/>
                <a:cs typeface="Arial"/>
              </a:rPr>
              <a:t>Y</a:t>
            </a:r>
            <a:r>
              <a:rPr sz="1050" b="1" spc="-65" dirty="0">
                <a:solidFill>
                  <a:srgbClr val="DC7925"/>
                </a:solidFill>
                <a:latin typeface="Arial"/>
                <a:ea typeface="+mn-ea"/>
                <a:cs typeface="Arial"/>
              </a:rPr>
              <a:t>ou’ll</a:t>
            </a:r>
            <a:r>
              <a:rPr sz="1050" b="1" spc="-60" dirty="0">
                <a:solidFill>
                  <a:srgbClr val="DC7925"/>
                </a:solidFill>
                <a:latin typeface="Arial"/>
                <a:ea typeface="+mn-ea"/>
                <a:cs typeface="Arial"/>
              </a:rPr>
              <a:t> </a:t>
            </a:r>
            <a:r>
              <a:rPr sz="1050" b="1" spc="-80" dirty="0">
                <a:solidFill>
                  <a:srgbClr val="DC7925"/>
                </a:solidFill>
                <a:latin typeface="Arial"/>
                <a:ea typeface="+mn-ea"/>
                <a:cs typeface="Arial"/>
              </a:rPr>
              <a:t>Experience</a:t>
            </a:r>
            <a:r>
              <a:rPr sz="1050" b="1" spc="-60" dirty="0">
                <a:solidFill>
                  <a:srgbClr val="DC7925"/>
                </a:solidFill>
                <a:latin typeface="Arial"/>
                <a:ea typeface="+mn-ea"/>
                <a:cs typeface="Arial"/>
              </a:rPr>
              <a:t> </a:t>
            </a:r>
            <a:r>
              <a:rPr sz="1050" b="1" spc="-65" dirty="0">
                <a:solidFill>
                  <a:srgbClr val="DC7925"/>
                </a:solidFill>
                <a:latin typeface="Arial"/>
                <a:ea typeface="+mn-ea"/>
                <a:cs typeface="Arial"/>
              </a:rPr>
              <a:t>in</a:t>
            </a:r>
            <a:r>
              <a:rPr sz="1050" b="1" spc="-60" dirty="0">
                <a:solidFill>
                  <a:srgbClr val="DC7925"/>
                </a:solidFill>
                <a:latin typeface="Arial"/>
                <a:ea typeface="+mn-ea"/>
                <a:cs typeface="Arial"/>
              </a:rPr>
              <a:t> </a:t>
            </a:r>
            <a:r>
              <a:rPr sz="1050" b="1" spc="-100" dirty="0">
                <a:solidFill>
                  <a:srgbClr val="DC7925"/>
                </a:solidFill>
                <a:latin typeface="Arial"/>
                <a:ea typeface="+mn-ea"/>
                <a:cs typeface="Arial"/>
              </a:rPr>
              <a:t>The</a:t>
            </a:r>
            <a:r>
              <a:rPr sz="1050" b="1" spc="-60" dirty="0">
                <a:solidFill>
                  <a:srgbClr val="DC7925"/>
                </a:solidFill>
                <a:latin typeface="Arial"/>
                <a:ea typeface="+mn-ea"/>
                <a:cs typeface="Arial"/>
              </a:rPr>
              <a:t> </a:t>
            </a:r>
            <a:r>
              <a:rPr sz="1050" b="1" spc="-85" dirty="0">
                <a:solidFill>
                  <a:srgbClr val="DC7925"/>
                </a:solidFill>
                <a:latin typeface="Arial"/>
                <a:ea typeface="+mn-ea"/>
                <a:cs typeface="Arial"/>
              </a:rPr>
              <a:t>Persuasive</a:t>
            </a:r>
            <a:r>
              <a:rPr sz="1050" b="1" spc="-60" dirty="0">
                <a:solidFill>
                  <a:srgbClr val="DC7925"/>
                </a:solidFill>
                <a:latin typeface="Arial"/>
                <a:ea typeface="+mn-ea"/>
                <a:cs typeface="Arial"/>
              </a:rPr>
              <a:t> </a:t>
            </a:r>
            <a:r>
              <a:rPr sz="1050" b="1" spc="-85" dirty="0">
                <a:solidFill>
                  <a:srgbClr val="DC7925"/>
                </a:solidFill>
                <a:latin typeface="Arial"/>
                <a:ea typeface="+mn-ea"/>
                <a:cs typeface="Arial"/>
              </a:rPr>
              <a:t>Salesperson</a:t>
            </a:r>
            <a:endParaRPr sz="1050" dirty="0">
              <a:latin typeface="Arial"/>
              <a:ea typeface="+mn-ea"/>
              <a:cs typeface="Arial"/>
            </a:endParaRPr>
          </a:p>
        </p:txBody>
      </p:sp>
      <p:sp>
        <p:nvSpPr>
          <p:cNvPr id="3085" name="object 15"/>
          <p:cNvSpPr txBox="1">
            <a:spLocks noChangeArrowheads="1"/>
          </p:cNvSpPr>
          <p:nvPr/>
        </p:nvSpPr>
        <p:spPr bwMode="auto">
          <a:xfrm>
            <a:off x="501650" y="1841500"/>
            <a:ext cx="3200400" cy="2132013"/>
          </a:xfrm>
          <a:prstGeom prst="rect">
            <a:avLst/>
          </a:prstGeom>
          <a:noFill/>
          <a:ln w="9525">
            <a:noFill/>
            <a:miter lim="800000"/>
            <a:headEnd/>
            <a:tailEnd/>
          </a:ln>
        </p:spPr>
        <p:txBody>
          <a:bodyPr lIns="0" tIns="0" rIns="0" bIns="0"/>
          <a:lstStyle/>
          <a:p>
            <a:pPr marL="12700">
              <a:buFont typeface="Wingdings" pitchFamily="2" charset="2"/>
              <a:buChar char="u"/>
            </a:pPr>
            <a:r>
              <a:rPr lang="zh-TW" altLang="zh-TW" sz="1000" b="1">
                <a:solidFill>
                  <a:srgbClr val="DC7925"/>
                </a:solidFill>
                <a:latin typeface="Arial" charset="0"/>
              </a:rPr>
              <a:t>Effective Salesperson at the interpersonal level</a:t>
            </a:r>
            <a:endParaRPr lang="zh-TW" altLang="zh-TW" sz="1000">
              <a:latin typeface="Arial" charset="0"/>
            </a:endParaRPr>
          </a:p>
          <a:p>
            <a:pPr marL="12700">
              <a:lnSpc>
                <a:spcPct val="102000"/>
              </a:lnSpc>
              <a:spcBef>
                <a:spcPts val="425"/>
              </a:spcBef>
              <a:buClr>
                <a:srgbClr val="231F20"/>
              </a:buClr>
              <a:buFont typeface="Arial" charset="0"/>
              <a:buChar char="•"/>
            </a:pPr>
            <a:r>
              <a:rPr lang="zh-TW" altLang="zh-TW" sz="1000">
                <a:solidFill>
                  <a:srgbClr val="231F20"/>
                </a:solidFill>
              </a:rPr>
              <a:t>Understanding the importance of people skills, principles of good communication and cooperation.</a:t>
            </a:r>
          </a:p>
          <a:p>
            <a:pPr marL="12700">
              <a:lnSpc>
                <a:spcPts val="500"/>
              </a:lnSpc>
              <a:spcBef>
                <a:spcPts val="25"/>
              </a:spcBef>
            </a:pPr>
            <a:endParaRPr lang="zh-TW" altLang="zh-TW" sz="1000">
              <a:latin typeface="新細明體" pitchFamily="18" charset="-120"/>
            </a:endParaRPr>
          </a:p>
          <a:p>
            <a:pPr marL="12700">
              <a:buFont typeface="Wingdings" pitchFamily="2" charset="2"/>
              <a:buChar char="u"/>
            </a:pPr>
            <a:r>
              <a:rPr lang="zh-TW" altLang="zh-TW" sz="1000" b="1">
                <a:solidFill>
                  <a:srgbClr val="DC7925"/>
                </a:solidFill>
                <a:latin typeface="Arial" charset="0"/>
              </a:rPr>
              <a:t>Communication Style Basics</a:t>
            </a:r>
          </a:p>
          <a:p>
            <a:pPr marL="12700">
              <a:lnSpc>
                <a:spcPct val="102000"/>
              </a:lnSpc>
              <a:spcBef>
                <a:spcPts val="425"/>
              </a:spcBef>
              <a:buClr>
                <a:srgbClr val="231F20"/>
              </a:buClr>
              <a:buFont typeface="Arial" charset="0"/>
              <a:buChar char="•"/>
            </a:pPr>
            <a:r>
              <a:rPr lang="zh-TW" altLang="zh-TW" sz="1000">
                <a:solidFill>
                  <a:srgbClr val="231F20"/>
                </a:solidFill>
              </a:rPr>
              <a:t>Introduction to Persona</a:t>
            </a:r>
            <a:r>
              <a:rPr lang="en-US" altLang="zh-TW" sz="1000">
                <a:solidFill>
                  <a:srgbClr val="231F20"/>
                </a:solidFill>
              </a:rPr>
              <a:t>’</a:t>
            </a:r>
            <a:r>
              <a:rPr lang="zh-TW" altLang="zh-TW" sz="1000">
                <a:solidFill>
                  <a:srgbClr val="231F20"/>
                </a:solidFill>
              </a:rPr>
              <a:t>s four style concepts</a:t>
            </a:r>
          </a:p>
          <a:p>
            <a:pPr marL="12700">
              <a:lnSpc>
                <a:spcPct val="102000"/>
              </a:lnSpc>
              <a:spcBef>
                <a:spcPts val="425"/>
              </a:spcBef>
              <a:buClr>
                <a:srgbClr val="231F20"/>
              </a:buClr>
            </a:pPr>
            <a:r>
              <a:rPr lang="en-US" altLang="zh-TW" sz="1000">
                <a:solidFill>
                  <a:srgbClr val="231F20"/>
                </a:solidFill>
              </a:rPr>
              <a:t>   </a:t>
            </a:r>
            <a:r>
              <a:rPr lang="zh-TW" altLang="zh-TW" sz="1000">
                <a:solidFill>
                  <a:srgbClr val="231F20"/>
                </a:solidFill>
              </a:rPr>
              <a:t>– Controlling, Promoting, Facilitating, and Analytical</a:t>
            </a:r>
          </a:p>
          <a:p>
            <a:pPr marL="12700">
              <a:lnSpc>
                <a:spcPts val="500"/>
              </a:lnSpc>
              <a:spcBef>
                <a:spcPts val="25"/>
              </a:spcBef>
            </a:pPr>
            <a:endParaRPr lang="zh-TW" altLang="zh-TW" sz="1000">
              <a:latin typeface="新細明體" pitchFamily="18" charset="-120"/>
            </a:endParaRPr>
          </a:p>
          <a:p>
            <a:pPr marL="12700">
              <a:buFont typeface="Wingdings" pitchFamily="2" charset="2"/>
              <a:buChar char="u"/>
            </a:pPr>
            <a:r>
              <a:rPr lang="zh-TW" altLang="zh-TW" sz="1000" b="1">
                <a:solidFill>
                  <a:srgbClr val="DC7925"/>
                </a:solidFill>
                <a:latin typeface="Arial" charset="0"/>
              </a:rPr>
              <a:t>How to Build Trust</a:t>
            </a:r>
          </a:p>
          <a:p>
            <a:pPr marL="12700">
              <a:spcBef>
                <a:spcPts val="425"/>
              </a:spcBef>
              <a:buClr>
                <a:srgbClr val="231F20"/>
              </a:buClr>
              <a:buFont typeface="Arial" charset="0"/>
              <a:buChar char="•"/>
            </a:pPr>
            <a:r>
              <a:rPr lang="zh-TW" altLang="zh-TW" sz="1000">
                <a:solidFill>
                  <a:srgbClr val="231F20"/>
                </a:solidFill>
              </a:rPr>
              <a:t>The Persona Trust Model</a:t>
            </a:r>
          </a:p>
          <a:p>
            <a:pPr marL="12700">
              <a:spcBef>
                <a:spcPts val="450"/>
              </a:spcBef>
              <a:buClr>
                <a:srgbClr val="231F20"/>
              </a:buClr>
              <a:buFont typeface="Arial" charset="0"/>
              <a:buChar char="•"/>
            </a:pPr>
            <a:r>
              <a:rPr lang="zh-TW" altLang="zh-TW" sz="1000">
                <a:solidFill>
                  <a:srgbClr val="231F20"/>
                </a:solidFill>
              </a:rPr>
              <a:t>How people perceive you as a trust builder</a:t>
            </a:r>
          </a:p>
          <a:p>
            <a:pPr marL="12700">
              <a:lnSpc>
                <a:spcPct val="116000"/>
              </a:lnSpc>
              <a:spcBef>
                <a:spcPts val="275"/>
              </a:spcBef>
              <a:buClr>
                <a:srgbClr val="231F20"/>
              </a:buClr>
              <a:buFont typeface="Arial" charset="0"/>
              <a:buChar char="•"/>
            </a:pPr>
            <a:r>
              <a:rPr lang="zh-TW" altLang="zh-TW" sz="1000">
                <a:solidFill>
                  <a:srgbClr val="231F20"/>
                </a:solidFill>
              </a:rPr>
              <a:t>Working with individuals and teams to achieve the optimum results</a:t>
            </a:r>
          </a:p>
        </p:txBody>
      </p:sp>
      <p:sp>
        <p:nvSpPr>
          <p:cNvPr id="3086" name="object 16"/>
          <p:cNvSpPr txBox="1">
            <a:spLocks noChangeArrowheads="1"/>
          </p:cNvSpPr>
          <p:nvPr/>
        </p:nvSpPr>
        <p:spPr bwMode="auto">
          <a:xfrm>
            <a:off x="501650" y="4032250"/>
            <a:ext cx="3200400" cy="1924050"/>
          </a:xfrm>
          <a:prstGeom prst="rect">
            <a:avLst/>
          </a:prstGeom>
          <a:noFill/>
          <a:ln w="9525">
            <a:noFill/>
            <a:miter lim="800000"/>
            <a:headEnd/>
            <a:tailEnd/>
          </a:ln>
        </p:spPr>
        <p:txBody>
          <a:bodyPr lIns="0" tIns="0" rIns="0" bIns="0"/>
          <a:lstStyle/>
          <a:p>
            <a:pPr marL="12700">
              <a:buFont typeface="Wingdings" pitchFamily="2" charset="2"/>
              <a:buChar char="u"/>
            </a:pPr>
            <a:r>
              <a:rPr lang="zh-TW" altLang="zh-TW" sz="1000" b="1">
                <a:solidFill>
                  <a:srgbClr val="DC7925"/>
                </a:solidFill>
                <a:latin typeface="Arial" charset="0"/>
              </a:rPr>
              <a:t>Empathy, Flexibility &amp; Defensiveness</a:t>
            </a:r>
          </a:p>
          <a:p>
            <a:pPr marL="12700">
              <a:lnSpc>
                <a:spcPct val="111000"/>
              </a:lnSpc>
              <a:spcBef>
                <a:spcPts val="425"/>
              </a:spcBef>
              <a:buClr>
                <a:srgbClr val="231F20"/>
              </a:buClr>
              <a:buFont typeface="Arial" charset="0"/>
              <a:buChar char="•"/>
            </a:pPr>
            <a:r>
              <a:rPr lang="zh-TW" altLang="zh-TW" sz="1000">
                <a:solidFill>
                  <a:srgbClr val="231F20"/>
                </a:solidFill>
              </a:rPr>
              <a:t>Change and defensiveness – how to respond to defensive behavior and turn it around</a:t>
            </a:r>
          </a:p>
          <a:p>
            <a:pPr marL="12700">
              <a:spcBef>
                <a:spcPts val="425"/>
              </a:spcBef>
              <a:buClr>
                <a:srgbClr val="231F20"/>
              </a:buClr>
              <a:buFont typeface="Arial" charset="0"/>
              <a:buChar char="•"/>
            </a:pPr>
            <a:r>
              <a:rPr lang="zh-TW" altLang="zh-TW" sz="1000">
                <a:solidFill>
                  <a:srgbClr val="231F20"/>
                </a:solidFill>
              </a:rPr>
              <a:t>Interpersonal flexibility</a:t>
            </a:r>
          </a:p>
          <a:p>
            <a:pPr marL="12700">
              <a:spcBef>
                <a:spcPts val="425"/>
              </a:spcBef>
              <a:buClr>
                <a:srgbClr val="231F20"/>
              </a:buClr>
              <a:buFont typeface="Arial" charset="0"/>
              <a:buChar char="•"/>
            </a:pPr>
            <a:r>
              <a:rPr lang="zh-TW" altLang="zh-TW" sz="1000">
                <a:solidFill>
                  <a:srgbClr val="231F20"/>
                </a:solidFill>
              </a:rPr>
              <a:t>How to build empathy and flexibility with others</a:t>
            </a:r>
            <a:r>
              <a:rPr lang="zh-TW" altLang="zh-TW" sz="900">
                <a:solidFill>
                  <a:srgbClr val="231F20"/>
                </a:solidFill>
                <a:latin typeface="Arial" charset="0"/>
              </a:rPr>
              <a:t>.</a:t>
            </a:r>
            <a:endParaRPr lang="zh-TW" altLang="zh-TW" sz="900">
              <a:latin typeface="Arial" charset="0"/>
            </a:endParaRPr>
          </a:p>
          <a:p>
            <a:pPr marL="12700">
              <a:lnSpc>
                <a:spcPts val="500"/>
              </a:lnSpc>
              <a:spcBef>
                <a:spcPts val="25"/>
              </a:spcBef>
            </a:pPr>
            <a:endParaRPr lang="zh-TW" altLang="zh-TW" sz="500"/>
          </a:p>
          <a:p>
            <a:pPr marL="12700">
              <a:buFont typeface="Wingdings" pitchFamily="2" charset="2"/>
              <a:buChar char="u"/>
            </a:pPr>
            <a:r>
              <a:rPr lang="zh-TW" altLang="zh-TW" sz="1000" b="1">
                <a:solidFill>
                  <a:srgbClr val="DC7925"/>
                </a:solidFill>
                <a:latin typeface="Arial" charset="0"/>
              </a:rPr>
              <a:t>Selling Process</a:t>
            </a:r>
          </a:p>
          <a:p>
            <a:pPr marL="12700">
              <a:spcBef>
                <a:spcPts val="425"/>
              </a:spcBef>
              <a:buClr>
                <a:srgbClr val="231F20"/>
              </a:buClr>
              <a:buFont typeface="Arial" charset="0"/>
              <a:buChar char="•"/>
            </a:pPr>
            <a:r>
              <a:rPr lang="zh-TW" altLang="zh-TW" sz="1000">
                <a:solidFill>
                  <a:srgbClr val="231F20"/>
                </a:solidFill>
              </a:rPr>
              <a:t>A step-by-step analysis of the sales process.</a:t>
            </a:r>
          </a:p>
          <a:p>
            <a:pPr marL="12700">
              <a:lnSpc>
                <a:spcPct val="102000"/>
              </a:lnSpc>
              <a:spcBef>
                <a:spcPts val="425"/>
              </a:spcBef>
              <a:buClr>
                <a:srgbClr val="231F20"/>
              </a:buClr>
              <a:buFont typeface="Arial" charset="0"/>
              <a:buChar char="•"/>
            </a:pPr>
            <a:r>
              <a:rPr lang="zh-TW" altLang="zh-TW" sz="1000">
                <a:solidFill>
                  <a:srgbClr val="231F20"/>
                </a:solidFill>
              </a:rPr>
              <a:t>Developing goals and appropriate actions for each stage of the sales cycle.</a:t>
            </a:r>
          </a:p>
          <a:p>
            <a:pPr marL="12700">
              <a:lnSpc>
                <a:spcPct val="102000"/>
              </a:lnSpc>
              <a:spcBef>
                <a:spcPts val="425"/>
              </a:spcBef>
              <a:buClr>
                <a:srgbClr val="231F20"/>
              </a:buClr>
              <a:buFont typeface="Arial" charset="0"/>
              <a:buChar char="•"/>
            </a:pPr>
            <a:r>
              <a:rPr lang="zh-TW" altLang="zh-TW" sz="1000">
                <a:solidFill>
                  <a:srgbClr val="231F20"/>
                </a:solidFill>
              </a:rPr>
              <a:t>Applying the knowledge of communication styles to the sales process.</a:t>
            </a:r>
          </a:p>
        </p:txBody>
      </p:sp>
      <p:sp>
        <p:nvSpPr>
          <p:cNvPr id="3087" name="object 17"/>
          <p:cNvSpPr txBox="1">
            <a:spLocks noChangeArrowheads="1"/>
          </p:cNvSpPr>
          <p:nvPr/>
        </p:nvSpPr>
        <p:spPr bwMode="auto">
          <a:xfrm>
            <a:off x="493713" y="6140450"/>
            <a:ext cx="3132137" cy="1187450"/>
          </a:xfrm>
          <a:prstGeom prst="rect">
            <a:avLst/>
          </a:prstGeom>
          <a:noFill/>
          <a:ln w="9525">
            <a:noFill/>
            <a:miter lim="800000"/>
            <a:headEnd/>
            <a:tailEnd/>
          </a:ln>
        </p:spPr>
        <p:txBody>
          <a:bodyPr lIns="0" tIns="0" rIns="0" bIns="0"/>
          <a:lstStyle/>
          <a:p>
            <a:pPr marL="12700">
              <a:buFont typeface="Wingdings" pitchFamily="2" charset="2"/>
              <a:buChar char="u"/>
            </a:pPr>
            <a:r>
              <a:rPr lang="zh-TW" altLang="zh-TW" sz="1000" b="1">
                <a:solidFill>
                  <a:srgbClr val="DC7925"/>
                </a:solidFill>
                <a:latin typeface="Arial" charset="0"/>
              </a:rPr>
              <a:t>Role Playing–Preparing for that Difficult Client</a:t>
            </a:r>
          </a:p>
          <a:p>
            <a:pPr marL="12700">
              <a:lnSpc>
                <a:spcPct val="102000"/>
              </a:lnSpc>
              <a:spcBef>
                <a:spcPts val="425"/>
              </a:spcBef>
              <a:buClr>
                <a:srgbClr val="231F20"/>
              </a:buClr>
            </a:pPr>
            <a:r>
              <a:rPr lang="zh-TW" altLang="zh-TW" sz="1000">
                <a:solidFill>
                  <a:srgbClr val="231F20"/>
                </a:solidFill>
              </a:rPr>
              <a:t>Introduction of each participant</a:t>
            </a:r>
            <a:r>
              <a:rPr lang="en-US" altLang="zh-TW" sz="1000">
                <a:solidFill>
                  <a:srgbClr val="231F20"/>
                </a:solidFill>
              </a:rPr>
              <a:t>’s</a:t>
            </a:r>
            <a:r>
              <a:rPr lang="zh-TW" altLang="zh-TW" sz="1000">
                <a:solidFill>
                  <a:srgbClr val="231F20"/>
                </a:solidFill>
              </a:rPr>
              <a:t> individual Gameplan:</a:t>
            </a:r>
          </a:p>
          <a:p>
            <a:pPr marL="12700">
              <a:lnSpc>
                <a:spcPct val="102000"/>
              </a:lnSpc>
              <a:spcBef>
                <a:spcPts val="425"/>
              </a:spcBef>
              <a:buClr>
                <a:srgbClr val="231F20"/>
              </a:buClr>
              <a:buFont typeface="Arial" charset="0"/>
              <a:buChar char="•"/>
            </a:pPr>
            <a:r>
              <a:rPr lang="zh-TW" altLang="zh-TW" sz="1000">
                <a:solidFill>
                  <a:srgbClr val="231F20"/>
                </a:solidFill>
              </a:rPr>
              <a:t>Reviewing the Gameplan</a:t>
            </a:r>
            <a:r>
              <a:rPr lang="en-US" altLang="zh-TW" sz="1000">
                <a:solidFill>
                  <a:srgbClr val="231F20"/>
                </a:solidFill>
              </a:rPr>
              <a:t>’s</a:t>
            </a:r>
            <a:r>
              <a:rPr lang="zh-TW" altLang="zh-TW" sz="1000">
                <a:solidFill>
                  <a:srgbClr val="231F20"/>
                </a:solidFill>
              </a:rPr>
              <a:t> step-by-step approach and effectively communicating with your targeted key account or difficult client.</a:t>
            </a:r>
          </a:p>
          <a:p>
            <a:pPr marL="12700">
              <a:lnSpc>
                <a:spcPct val="102000"/>
              </a:lnSpc>
              <a:spcBef>
                <a:spcPts val="425"/>
              </a:spcBef>
              <a:buClr>
                <a:srgbClr val="231F20"/>
              </a:buClr>
              <a:buFont typeface="Arial" charset="0"/>
              <a:buChar char="•"/>
            </a:pPr>
            <a:r>
              <a:rPr lang="zh-TW" altLang="zh-TW" sz="1000">
                <a:solidFill>
                  <a:srgbClr val="231F20"/>
                </a:solidFill>
              </a:rPr>
              <a:t>Role playing with participants on applying improved sales skills.</a:t>
            </a:r>
          </a:p>
          <a:p>
            <a:pPr marL="12700">
              <a:lnSpc>
                <a:spcPct val="102000"/>
              </a:lnSpc>
              <a:spcBef>
                <a:spcPts val="425"/>
              </a:spcBef>
              <a:buClr>
                <a:srgbClr val="231F20"/>
              </a:buClr>
              <a:buFont typeface="Arial" charset="0"/>
              <a:buChar char="•"/>
            </a:pPr>
            <a:r>
              <a:rPr lang="zh-TW" altLang="zh-TW" sz="1000">
                <a:solidFill>
                  <a:srgbClr val="231F20"/>
                </a:solidFill>
              </a:rPr>
              <a:t>Action planning for continued application of the skills acquired for your most important customers.</a:t>
            </a:r>
          </a:p>
        </p:txBody>
      </p:sp>
      <p:sp>
        <p:nvSpPr>
          <p:cNvPr id="18" name="object 18"/>
          <p:cNvSpPr txBox="1"/>
          <p:nvPr/>
        </p:nvSpPr>
        <p:spPr>
          <a:xfrm>
            <a:off x="3935413" y="1641475"/>
            <a:ext cx="709612" cy="173038"/>
          </a:xfrm>
          <a:prstGeom prst="rect">
            <a:avLst/>
          </a:prstGeom>
        </p:spPr>
        <p:txBody>
          <a:bodyPr lIns="0" tIns="0" rIns="0" bIns="0"/>
          <a:lstStyle/>
          <a:p>
            <a:pPr marL="12700" fontAlgn="auto">
              <a:spcBef>
                <a:spcPts val="0"/>
              </a:spcBef>
              <a:spcAft>
                <a:spcPts val="0"/>
              </a:spcAft>
              <a:defRPr/>
            </a:pPr>
            <a:r>
              <a:rPr sz="1200" b="1" spc="-160" dirty="0">
                <a:solidFill>
                  <a:srgbClr val="005A9C"/>
                </a:solidFill>
                <a:ea typeface="+mn-ea"/>
                <a:cs typeface="Arial"/>
              </a:rPr>
              <a:t>V</a:t>
            </a:r>
            <a:r>
              <a:rPr sz="1200" b="1" spc="-65" dirty="0">
                <a:solidFill>
                  <a:srgbClr val="005A9C"/>
                </a:solidFill>
                <a:ea typeface="+mn-ea"/>
                <a:cs typeface="Arial"/>
              </a:rPr>
              <a:t>alue</a:t>
            </a:r>
            <a:r>
              <a:rPr sz="1200" b="1" spc="-60" dirty="0">
                <a:solidFill>
                  <a:srgbClr val="005A9C"/>
                </a:solidFill>
                <a:ea typeface="+mn-ea"/>
                <a:cs typeface="Arial"/>
              </a:rPr>
              <a:t> </a:t>
            </a:r>
            <a:r>
              <a:rPr sz="1200" b="1" spc="-114" dirty="0">
                <a:solidFill>
                  <a:srgbClr val="005A9C"/>
                </a:solidFill>
                <a:ea typeface="+mn-ea"/>
                <a:cs typeface="Arial"/>
              </a:rPr>
              <a:t>Added</a:t>
            </a:r>
            <a:endParaRPr sz="1200" dirty="0">
              <a:ea typeface="+mn-ea"/>
              <a:cs typeface="Arial"/>
            </a:endParaRPr>
          </a:p>
        </p:txBody>
      </p:sp>
      <p:sp>
        <p:nvSpPr>
          <p:cNvPr id="19" name="object 19"/>
          <p:cNvSpPr txBox="1"/>
          <p:nvPr/>
        </p:nvSpPr>
        <p:spPr>
          <a:xfrm>
            <a:off x="3930650" y="1841500"/>
            <a:ext cx="3348038" cy="4343400"/>
          </a:xfrm>
          <a:prstGeom prst="rect">
            <a:avLst/>
          </a:prstGeom>
        </p:spPr>
        <p:txBody>
          <a:bodyPr lIns="0" tIns="0" rIns="0" bIns="0"/>
          <a:lstStyle/>
          <a:p>
            <a:pPr marL="12700" algn="just">
              <a:lnSpc>
                <a:spcPct val="116000"/>
              </a:lnSpc>
              <a:defRPr/>
            </a:pPr>
            <a:r>
              <a:rPr lang="zh-TW" altLang="zh-TW" sz="1000" dirty="0">
                <a:solidFill>
                  <a:srgbClr val="231F20"/>
                </a:solidFill>
              </a:rPr>
              <a:t>One exclusive benefit of participating in PS™ Workshop is the possibility to gain access to Persona GLOBAL®</a:t>
            </a:r>
            <a:r>
              <a:rPr lang="en-US" altLang="zh-TW" sz="1000" dirty="0">
                <a:solidFill>
                  <a:srgbClr val="231F20"/>
                </a:solidFill>
              </a:rPr>
              <a:t>’</a:t>
            </a:r>
            <a:r>
              <a:rPr lang="zh-TW" altLang="zh-TW" sz="1000" dirty="0">
                <a:solidFill>
                  <a:srgbClr val="231F20"/>
                </a:solidFill>
              </a:rPr>
              <a:t>s proprietary expert system – the Gameplanning software.</a:t>
            </a:r>
          </a:p>
          <a:p>
            <a:pPr marL="12700" algn="just">
              <a:lnSpc>
                <a:spcPts val="550"/>
              </a:lnSpc>
              <a:spcBef>
                <a:spcPts val="13"/>
              </a:spcBef>
              <a:defRPr/>
            </a:pPr>
            <a:endParaRPr lang="zh-TW" altLang="zh-TW" sz="1000" dirty="0">
              <a:solidFill>
                <a:srgbClr val="231F20"/>
              </a:solidFill>
            </a:endParaRPr>
          </a:p>
          <a:p>
            <a:pPr marL="12700" algn="just">
              <a:lnSpc>
                <a:spcPct val="120000"/>
              </a:lnSpc>
              <a:defRPr/>
            </a:pPr>
            <a:r>
              <a:rPr lang="zh-TW" altLang="zh-TW" sz="1000" dirty="0">
                <a:solidFill>
                  <a:srgbClr val="231F20"/>
                </a:solidFill>
              </a:rPr>
              <a:t>This Gameplanning Profiling system allows former delegates to develop unlimited new actionable Gameplan profiles on specific individuals. Delegates with internet connection can access this Gameplanning Profile</a:t>
            </a:r>
            <a:r>
              <a:rPr lang="en-US" altLang="zh-TW" sz="1000" dirty="0">
                <a:solidFill>
                  <a:srgbClr val="231F20"/>
                </a:solidFill>
              </a:rPr>
              <a:t> </a:t>
            </a:r>
            <a:r>
              <a:rPr lang="en-US" altLang="zh-TW" sz="1000" spc="-95" dirty="0">
                <a:solidFill>
                  <a:srgbClr val="231F20"/>
                </a:solidFill>
                <a:latin typeface="Arial"/>
                <a:cs typeface="Arial"/>
              </a:rPr>
              <a:t>system</a:t>
            </a:r>
            <a:r>
              <a:rPr lang="en-US" altLang="zh-TW" sz="1000" spc="-55" dirty="0">
                <a:solidFill>
                  <a:srgbClr val="231F20"/>
                </a:solidFill>
                <a:latin typeface="Arial"/>
                <a:cs typeface="Arial"/>
              </a:rPr>
              <a:t> </a:t>
            </a:r>
            <a:r>
              <a:rPr lang="en-US" altLang="zh-TW" sz="1000" spc="-85" dirty="0">
                <a:solidFill>
                  <a:srgbClr val="231F20"/>
                </a:solidFill>
                <a:latin typeface="Arial"/>
                <a:cs typeface="Arial"/>
              </a:rPr>
              <a:t>anytime</a:t>
            </a:r>
            <a:r>
              <a:rPr lang="en-US" altLang="zh-TW" sz="1000" spc="-55" dirty="0">
                <a:solidFill>
                  <a:srgbClr val="231F20"/>
                </a:solidFill>
                <a:latin typeface="Arial"/>
                <a:cs typeface="Arial"/>
              </a:rPr>
              <a:t> </a:t>
            </a:r>
            <a:r>
              <a:rPr lang="en-US" altLang="zh-TW" sz="1000" spc="-85" dirty="0">
                <a:solidFill>
                  <a:srgbClr val="231F20"/>
                </a:solidFill>
                <a:latin typeface="Arial"/>
                <a:cs typeface="Arial"/>
              </a:rPr>
              <a:t>through</a:t>
            </a:r>
            <a:r>
              <a:rPr lang="en-US" altLang="zh-TW" sz="1000" spc="-55" dirty="0">
                <a:solidFill>
                  <a:srgbClr val="231F20"/>
                </a:solidFill>
                <a:latin typeface="Arial"/>
                <a:cs typeface="Arial"/>
              </a:rPr>
              <a:t> </a:t>
            </a:r>
            <a:r>
              <a:rPr lang="en-US" altLang="zh-TW" sz="1000" b="1" i="1" spc="-85" dirty="0">
                <a:solidFill>
                  <a:srgbClr val="231F20"/>
                </a:solidFill>
                <a:latin typeface="Arial"/>
                <a:cs typeface="Arial"/>
              </a:rPr>
              <a:t>Persona</a:t>
            </a:r>
            <a:r>
              <a:rPr lang="en-US" altLang="zh-TW" sz="1000" b="1" i="1" spc="-55" dirty="0">
                <a:solidFill>
                  <a:srgbClr val="231F20"/>
                </a:solidFill>
                <a:latin typeface="Arial"/>
                <a:cs typeface="Arial"/>
              </a:rPr>
              <a:t> </a:t>
            </a:r>
            <a:r>
              <a:rPr lang="en-US" altLang="zh-TW" sz="800" spc="-125" dirty="0">
                <a:solidFill>
                  <a:srgbClr val="231F20"/>
                </a:solidFill>
                <a:latin typeface="Arial"/>
                <a:cs typeface="Arial"/>
              </a:rPr>
              <a:t>GLOBA</a:t>
            </a:r>
            <a:r>
              <a:rPr lang="en-US" altLang="zh-TW" sz="800" spc="-160" dirty="0">
                <a:solidFill>
                  <a:srgbClr val="231F20"/>
                </a:solidFill>
                <a:latin typeface="Arial"/>
                <a:cs typeface="Arial"/>
              </a:rPr>
              <a:t>L</a:t>
            </a:r>
            <a:r>
              <a:rPr lang="en-US" altLang="zh-TW" sz="800" spc="-60" dirty="0">
                <a:solidFill>
                  <a:srgbClr val="231F20"/>
                </a:solidFill>
                <a:latin typeface="Arial"/>
                <a:cs typeface="Arial"/>
              </a:rPr>
              <a:t>’</a:t>
            </a:r>
            <a:r>
              <a:rPr lang="en-US" altLang="zh-TW" sz="800" spc="-75" dirty="0">
                <a:solidFill>
                  <a:srgbClr val="231F20"/>
                </a:solidFill>
                <a:latin typeface="Arial"/>
                <a:cs typeface="Arial"/>
              </a:rPr>
              <a:t>s</a:t>
            </a:r>
            <a:r>
              <a:rPr lang="en-US" altLang="zh-TW" sz="800" spc="15" dirty="0">
                <a:solidFill>
                  <a:srgbClr val="231F20"/>
                </a:solidFill>
                <a:latin typeface="Arial"/>
                <a:cs typeface="Arial"/>
              </a:rPr>
              <a:t> </a:t>
            </a:r>
            <a:r>
              <a:rPr lang="en-US" altLang="zh-TW" sz="1000" dirty="0">
                <a:solidFill>
                  <a:srgbClr val="231F20"/>
                </a:solidFill>
              </a:rPr>
              <a:t>online Assessment Center, located </a:t>
            </a:r>
            <a:r>
              <a:rPr lang="zh-TW" altLang="zh-TW" sz="1000" dirty="0">
                <a:solidFill>
                  <a:srgbClr val="231F20"/>
                </a:solidFill>
              </a:rPr>
              <a:t>on Persona GLOBAL</a:t>
            </a:r>
            <a:r>
              <a:rPr lang="en-US" altLang="zh-TW" sz="1000" dirty="0">
                <a:solidFill>
                  <a:srgbClr val="231F20"/>
                </a:solidFill>
              </a:rPr>
              <a:t>’</a:t>
            </a:r>
            <a:r>
              <a:rPr lang="zh-TW" altLang="zh-TW" sz="1000" dirty="0">
                <a:solidFill>
                  <a:srgbClr val="231F20"/>
                </a:solidFill>
              </a:rPr>
              <a:t>s website (www.personaglobal.com). For delegates without internet connection, they have the option to</a:t>
            </a:r>
          </a:p>
          <a:p>
            <a:pPr marL="12700" algn="just">
              <a:lnSpc>
                <a:spcPct val="120000"/>
              </a:lnSpc>
              <a:defRPr/>
            </a:pPr>
            <a:r>
              <a:rPr lang="zh-TW" altLang="zh-TW" sz="1000" dirty="0">
                <a:solidFill>
                  <a:srgbClr val="231F20"/>
                </a:solidFill>
              </a:rPr>
              <a:t>receive the same expert Gameplanning Profile </a:t>
            </a:r>
            <a:endParaRPr lang="en-US" altLang="zh-TW" sz="1000" dirty="0">
              <a:solidFill>
                <a:srgbClr val="231F20"/>
              </a:solidFill>
            </a:endParaRPr>
          </a:p>
          <a:p>
            <a:pPr marL="12700" algn="just">
              <a:lnSpc>
                <a:spcPct val="120000"/>
              </a:lnSpc>
              <a:defRPr/>
            </a:pPr>
            <a:r>
              <a:rPr lang="zh-TW" altLang="zh-TW" sz="1000" dirty="0">
                <a:solidFill>
                  <a:srgbClr val="231F20"/>
                </a:solidFill>
              </a:rPr>
              <a:t>via CD or USB flash drive. Finally those who </a:t>
            </a:r>
            <a:endParaRPr lang="en-US" altLang="zh-TW" sz="1000" dirty="0">
              <a:solidFill>
                <a:srgbClr val="231F20"/>
              </a:solidFill>
            </a:endParaRPr>
          </a:p>
          <a:p>
            <a:pPr marL="12700" algn="just">
              <a:lnSpc>
                <a:spcPct val="120000"/>
              </a:lnSpc>
              <a:defRPr/>
            </a:pPr>
            <a:r>
              <a:rPr lang="zh-TW" altLang="zh-TW" sz="1000" dirty="0">
                <a:solidFill>
                  <a:srgbClr val="231F20"/>
                </a:solidFill>
              </a:rPr>
              <a:t>have iPad, can download the PC Gameplan </a:t>
            </a:r>
            <a:endParaRPr lang="en-US" altLang="zh-TW" sz="1000" dirty="0">
              <a:solidFill>
                <a:srgbClr val="231F20"/>
              </a:solidFill>
            </a:endParaRPr>
          </a:p>
          <a:p>
            <a:pPr marL="12700" algn="just">
              <a:lnSpc>
                <a:spcPct val="120000"/>
              </a:lnSpc>
              <a:defRPr/>
            </a:pPr>
            <a:r>
              <a:rPr lang="zh-TW" altLang="zh-TW" sz="1000" dirty="0">
                <a:solidFill>
                  <a:srgbClr val="231F20"/>
                </a:solidFill>
              </a:rPr>
              <a:t>application through the app store.</a:t>
            </a:r>
            <a:endParaRPr lang="en-US" altLang="zh-TW" sz="1000" dirty="0">
              <a:solidFill>
                <a:srgbClr val="231F20"/>
              </a:solidFill>
            </a:endParaRPr>
          </a:p>
          <a:p>
            <a:pPr marL="12700" algn="just">
              <a:defRPr/>
            </a:pPr>
            <a:r>
              <a:rPr lang="zh-TW" altLang="zh-TW" sz="1000" dirty="0">
                <a:solidFill>
                  <a:srgbClr val="231F20"/>
                </a:solidFill>
              </a:rPr>
              <a:t>Another unique and exclusive feature of Persona</a:t>
            </a:r>
            <a:r>
              <a:rPr lang="en-US" altLang="zh-TW" sz="1000" dirty="0">
                <a:solidFill>
                  <a:srgbClr val="231F20"/>
                </a:solidFill>
              </a:rPr>
              <a:t>’</a:t>
            </a:r>
            <a:r>
              <a:rPr lang="zh-TW" altLang="zh-TW" sz="1000" dirty="0">
                <a:solidFill>
                  <a:srgbClr val="231F20"/>
                </a:solidFill>
              </a:rPr>
              <a:t>s</a:t>
            </a:r>
          </a:p>
          <a:p>
            <a:pPr marL="12700" algn="just">
              <a:lnSpc>
                <a:spcPct val="116000"/>
              </a:lnSpc>
              <a:defRPr/>
            </a:pPr>
            <a:r>
              <a:rPr lang="zh-TW" altLang="zh-TW" sz="1000" dirty="0">
                <a:solidFill>
                  <a:srgbClr val="231F20"/>
                </a:solidFill>
              </a:rPr>
              <a:t>Gameplanning software is the ability to integrate benefits of a company</a:t>
            </a:r>
            <a:r>
              <a:rPr lang="en-US" altLang="zh-TW" sz="1000" dirty="0">
                <a:solidFill>
                  <a:srgbClr val="231F20"/>
                </a:solidFill>
              </a:rPr>
              <a:t>’</a:t>
            </a:r>
            <a:r>
              <a:rPr lang="zh-TW" altLang="zh-TW" sz="1000" dirty="0">
                <a:solidFill>
                  <a:srgbClr val="231F20"/>
                </a:solidFill>
              </a:rPr>
              <a:t>s specific products or services into the software program. What this means is that the user is provided with benefits statements suited specifically</a:t>
            </a:r>
            <a:r>
              <a:rPr lang="en-US" altLang="zh-TW" sz="1000" dirty="0">
                <a:solidFill>
                  <a:srgbClr val="231F20"/>
                </a:solidFill>
              </a:rPr>
              <a:t> </a:t>
            </a:r>
            <a:r>
              <a:rPr lang="zh-TW" altLang="zh-TW" sz="1000" dirty="0">
                <a:solidFill>
                  <a:srgbClr val="231F20"/>
                </a:solidFill>
              </a:rPr>
              <a:t>to the individual they are profiling, thus allowing the user to offer to the listener precise reasons to accept the product or service.</a:t>
            </a:r>
            <a:endParaRPr lang="en-US" altLang="zh-TW" sz="1000" dirty="0">
              <a:solidFill>
                <a:srgbClr val="231F20"/>
              </a:solidFill>
            </a:endParaRPr>
          </a:p>
          <a:p>
            <a:pPr marL="12700" algn="just">
              <a:lnSpc>
                <a:spcPct val="116000"/>
              </a:lnSpc>
              <a:defRPr/>
            </a:pPr>
            <a:r>
              <a:rPr lang="en-US" altLang="zh-TW" sz="1000" dirty="0">
                <a:solidFill>
                  <a:srgbClr val="231F20"/>
                </a:solidFill>
              </a:rPr>
              <a:t>The </a:t>
            </a:r>
            <a:r>
              <a:rPr lang="en-US" altLang="zh-TW" sz="1000" dirty="0" err="1">
                <a:solidFill>
                  <a:srgbClr val="231F20"/>
                </a:solidFill>
              </a:rPr>
              <a:t>Gameplanning</a:t>
            </a:r>
            <a:r>
              <a:rPr lang="en-US" altLang="zh-TW" sz="1000" dirty="0">
                <a:solidFill>
                  <a:srgbClr val="231F20"/>
                </a:solidFill>
              </a:rPr>
              <a:t> Profile system is a time tested virtual consultant enabling </a:t>
            </a:r>
            <a:r>
              <a:rPr lang="zh-TW" altLang="zh-TW" sz="1000" dirty="0">
                <a:solidFill>
                  <a:srgbClr val="231F20"/>
                </a:solidFill>
              </a:rPr>
              <a:t>former delegates at any time to have the confidence to build trust and to communicate effectively!</a:t>
            </a:r>
          </a:p>
          <a:p>
            <a:pPr marL="12700" algn="just">
              <a:lnSpc>
                <a:spcPct val="116000"/>
              </a:lnSpc>
              <a:defRPr/>
            </a:pPr>
            <a:endParaRPr lang="en-US" altLang="zh-TW" sz="1000" dirty="0">
              <a:latin typeface="Arial"/>
              <a:cs typeface="Arial"/>
            </a:endParaRPr>
          </a:p>
          <a:p>
            <a:pPr marL="12700" algn="just">
              <a:lnSpc>
                <a:spcPct val="116000"/>
              </a:lnSpc>
              <a:defRPr/>
            </a:pPr>
            <a:endParaRPr lang="zh-TW" altLang="zh-TW" sz="1000" dirty="0">
              <a:solidFill>
                <a:srgbClr val="231F20"/>
              </a:solidFill>
            </a:endParaRPr>
          </a:p>
          <a:p>
            <a:pPr marL="12700" algn="just">
              <a:lnSpc>
                <a:spcPct val="120000"/>
              </a:lnSpc>
              <a:defRPr/>
            </a:pPr>
            <a:endParaRPr lang="zh-TW" altLang="zh-TW" sz="1000" dirty="0">
              <a:solidFill>
                <a:srgbClr val="231F20"/>
              </a:solidFill>
            </a:endParaRPr>
          </a:p>
          <a:p>
            <a:pPr marL="12700">
              <a:lnSpc>
                <a:spcPct val="120000"/>
              </a:lnSpc>
              <a:defRPr/>
            </a:pPr>
            <a:endParaRPr lang="zh-TW" altLang="zh-TW" sz="1000" dirty="0">
              <a:solidFill>
                <a:srgbClr val="231F20"/>
              </a:solidFill>
            </a:endParaRPr>
          </a:p>
        </p:txBody>
      </p:sp>
      <p:sp>
        <p:nvSpPr>
          <p:cNvPr id="3090" name="object 22"/>
          <p:cNvSpPr txBox="1">
            <a:spLocks noChangeArrowheads="1"/>
          </p:cNvSpPr>
          <p:nvPr/>
        </p:nvSpPr>
        <p:spPr bwMode="auto">
          <a:xfrm>
            <a:off x="7283450" y="4470400"/>
            <a:ext cx="3049588" cy="944563"/>
          </a:xfrm>
          <a:prstGeom prst="rect">
            <a:avLst/>
          </a:prstGeom>
          <a:noFill/>
          <a:ln w="9525">
            <a:noFill/>
            <a:miter lim="800000"/>
            <a:headEnd/>
            <a:tailEnd/>
          </a:ln>
        </p:spPr>
        <p:txBody>
          <a:bodyPr lIns="0" tIns="0" rIns="0" bIns="0"/>
          <a:lstStyle/>
          <a:p>
            <a:pPr marL="12700" algn="just"/>
            <a:endParaRPr lang="zh-TW" altLang="zh-TW" sz="900">
              <a:latin typeface="Arial" charset="0"/>
            </a:endParaRPr>
          </a:p>
        </p:txBody>
      </p:sp>
      <p:sp>
        <p:nvSpPr>
          <p:cNvPr id="3091" name="object 25"/>
          <p:cNvSpPr>
            <a:spLocks/>
          </p:cNvSpPr>
          <p:nvPr/>
        </p:nvSpPr>
        <p:spPr bwMode="auto">
          <a:xfrm>
            <a:off x="3868738" y="6392863"/>
            <a:ext cx="3187700" cy="1782762"/>
          </a:xfrm>
          <a:custGeom>
            <a:avLst/>
            <a:gdLst>
              <a:gd name="T0" fmla="*/ 0 w 3187700"/>
              <a:gd name="T1" fmla="*/ 1782762 h 1782978"/>
              <a:gd name="T2" fmla="*/ 3187700 w 3187700"/>
              <a:gd name="T3" fmla="*/ 1782762 h 1782978"/>
              <a:gd name="T4" fmla="*/ 3187700 w 3187700"/>
              <a:gd name="T5" fmla="*/ 0 h 1782978"/>
              <a:gd name="T6" fmla="*/ 0 w 3187700"/>
              <a:gd name="T7" fmla="*/ 0 h 1782978"/>
              <a:gd name="T8" fmla="*/ 0 w 3187700"/>
              <a:gd name="T9" fmla="*/ 1782762 h 1782978"/>
              <a:gd name="T10" fmla="*/ 0 60000 65536"/>
              <a:gd name="T11" fmla="*/ 0 60000 65536"/>
              <a:gd name="T12" fmla="*/ 0 60000 65536"/>
              <a:gd name="T13" fmla="*/ 0 60000 65536"/>
              <a:gd name="T14" fmla="*/ 0 60000 65536"/>
              <a:gd name="T15" fmla="*/ 0 w 3187700"/>
              <a:gd name="T16" fmla="*/ 0 h 1782978"/>
              <a:gd name="T17" fmla="*/ 3187700 w 3187700"/>
              <a:gd name="T18" fmla="*/ 1782978 h 1782978"/>
            </a:gdLst>
            <a:ahLst/>
            <a:cxnLst>
              <a:cxn ang="T10">
                <a:pos x="T0" y="T1"/>
              </a:cxn>
              <a:cxn ang="T11">
                <a:pos x="T2" y="T3"/>
              </a:cxn>
              <a:cxn ang="T12">
                <a:pos x="T4" y="T5"/>
              </a:cxn>
              <a:cxn ang="T13">
                <a:pos x="T6" y="T7"/>
              </a:cxn>
              <a:cxn ang="T14">
                <a:pos x="T8" y="T9"/>
              </a:cxn>
            </a:cxnLst>
            <a:rect l="T15" t="T16" r="T17" b="T18"/>
            <a:pathLst>
              <a:path w="3187700" h="1782978">
                <a:moveTo>
                  <a:pt x="0" y="1782978"/>
                </a:moveTo>
                <a:lnTo>
                  <a:pt x="3187700" y="1782978"/>
                </a:lnTo>
                <a:lnTo>
                  <a:pt x="3187700" y="0"/>
                </a:lnTo>
                <a:lnTo>
                  <a:pt x="0" y="0"/>
                </a:lnTo>
                <a:lnTo>
                  <a:pt x="0" y="1782978"/>
                </a:lnTo>
                <a:close/>
              </a:path>
            </a:pathLst>
          </a:custGeom>
          <a:solidFill>
            <a:srgbClr val="DCDEDF"/>
          </a:solidFill>
          <a:ln w="9525">
            <a:noFill/>
            <a:round/>
            <a:headEnd/>
            <a:tailEnd/>
          </a:ln>
        </p:spPr>
        <p:txBody>
          <a:bodyPr lIns="0" tIns="0" rIns="0" bIns="0"/>
          <a:lstStyle/>
          <a:p>
            <a:endParaRPr lang="zh-TW" altLang="en-US"/>
          </a:p>
        </p:txBody>
      </p:sp>
      <p:sp>
        <p:nvSpPr>
          <p:cNvPr id="3092" name="object 26"/>
          <p:cNvSpPr>
            <a:spLocks/>
          </p:cNvSpPr>
          <p:nvPr/>
        </p:nvSpPr>
        <p:spPr bwMode="auto">
          <a:xfrm>
            <a:off x="4587875" y="6508750"/>
            <a:ext cx="2268538" cy="539750"/>
          </a:xfrm>
          <a:custGeom>
            <a:avLst/>
            <a:gdLst>
              <a:gd name="T0" fmla="*/ 0 w 2268004"/>
              <a:gd name="T1" fmla="*/ 539751 h 540003"/>
              <a:gd name="T2" fmla="*/ 2268538 w 2268004"/>
              <a:gd name="T3" fmla="*/ 539751 h 540003"/>
              <a:gd name="T4" fmla="*/ 2268538 w 2268004"/>
              <a:gd name="T5" fmla="*/ 0 h 540003"/>
              <a:gd name="T6" fmla="*/ 0 w 2268004"/>
              <a:gd name="T7" fmla="*/ 0 h 540003"/>
              <a:gd name="T8" fmla="*/ 0 w 2268004"/>
              <a:gd name="T9" fmla="*/ 539751 h 540003"/>
              <a:gd name="T10" fmla="*/ 0 60000 65536"/>
              <a:gd name="T11" fmla="*/ 0 60000 65536"/>
              <a:gd name="T12" fmla="*/ 0 60000 65536"/>
              <a:gd name="T13" fmla="*/ 0 60000 65536"/>
              <a:gd name="T14" fmla="*/ 0 60000 65536"/>
              <a:gd name="T15" fmla="*/ 0 w 2268004"/>
              <a:gd name="T16" fmla="*/ 0 h 540003"/>
              <a:gd name="T17" fmla="*/ 2268004 w 2268004"/>
              <a:gd name="T18" fmla="*/ 540003 h 540003"/>
            </a:gdLst>
            <a:ahLst/>
            <a:cxnLst>
              <a:cxn ang="T10">
                <a:pos x="T0" y="T1"/>
              </a:cxn>
              <a:cxn ang="T11">
                <a:pos x="T2" y="T3"/>
              </a:cxn>
              <a:cxn ang="T12">
                <a:pos x="T4" y="T5"/>
              </a:cxn>
              <a:cxn ang="T13">
                <a:pos x="T6" y="T7"/>
              </a:cxn>
              <a:cxn ang="T14">
                <a:pos x="T8" y="T9"/>
              </a:cxn>
            </a:cxnLst>
            <a:rect l="T15" t="T16" r="T17" b="T18"/>
            <a:pathLst>
              <a:path w="2268004" h="540003">
                <a:moveTo>
                  <a:pt x="0" y="540004"/>
                </a:moveTo>
                <a:lnTo>
                  <a:pt x="2268004" y="540004"/>
                </a:lnTo>
                <a:lnTo>
                  <a:pt x="2268004" y="0"/>
                </a:lnTo>
                <a:lnTo>
                  <a:pt x="0" y="0"/>
                </a:lnTo>
                <a:lnTo>
                  <a:pt x="0" y="540004"/>
                </a:lnTo>
                <a:close/>
              </a:path>
            </a:pathLst>
          </a:custGeom>
          <a:solidFill>
            <a:srgbClr val="005A9C"/>
          </a:solidFill>
          <a:ln w="9525">
            <a:noFill/>
            <a:round/>
            <a:headEnd/>
            <a:tailEnd/>
          </a:ln>
        </p:spPr>
        <p:txBody>
          <a:bodyPr lIns="0" tIns="0" rIns="0" bIns="0"/>
          <a:lstStyle/>
          <a:p>
            <a:r>
              <a:rPr lang="en-US" altLang="zh-TW"/>
              <a:t>                     </a:t>
            </a:r>
            <a:endParaRPr lang="zh-TW" altLang="en-US"/>
          </a:p>
        </p:txBody>
      </p:sp>
      <p:sp>
        <p:nvSpPr>
          <p:cNvPr id="27" name="object 27"/>
          <p:cNvSpPr txBox="1"/>
          <p:nvPr/>
        </p:nvSpPr>
        <p:spPr>
          <a:xfrm>
            <a:off x="4756150" y="6623050"/>
            <a:ext cx="1746250" cy="317500"/>
          </a:xfrm>
          <a:prstGeom prst="rect">
            <a:avLst/>
          </a:prstGeom>
        </p:spPr>
        <p:txBody>
          <a:bodyPr lIns="0" tIns="0" rIns="0" bIns="0"/>
          <a:lstStyle/>
          <a:p>
            <a:pPr marL="12700" fontAlgn="auto">
              <a:spcBef>
                <a:spcPts val="0"/>
              </a:spcBef>
              <a:spcAft>
                <a:spcPts val="0"/>
              </a:spcAft>
              <a:defRPr/>
            </a:pPr>
            <a:r>
              <a:rPr sz="900" b="1" spc="-90" dirty="0">
                <a:solidFill>
                  <a:srgbClr val="FFFFFF"/>
                </a:solidFill>
                <a:latin typeface="Arial"/>
                <a:ea typeface="+mn-ea"/>
                <a:cs typeface="Arial"/>
              </a:rPr>
              <a:t>Jon</a:t>
            </a:r>
            <a:r>
              <a:rPr sz="900" b="1" spc="-55" dirty="0">
                <a:solidFill>
                  <a:srgbClr val="FFFFFF"/>
                </a:solidFill>
                <a:latin typeface="Arial"/>
                <a:ea typeface="+mn-ea"/>
                <a:cs typeface="Arial"/>
              </a:rPr>
              <a:t> </a:t>
            </a:r>
            <a:r>
              <a:rPr sz="900" b="1" spc="-85" dirty="0">
                <a:solidFill>
                  <a:srgbClr val="FFFFFF"/>
                </a:solidFill>
                <a:latin typeface="Arial"/>
                <a:ea typeface="+mn-ea"/>
                <a:cs typeface="Arial"/>
              </a:rPr>
              <a:t>Gornstein</a:t>
            </a:r>
            <a:endParaRPr sz="900" dirty="0">
              <a:latin typeface="Arial"/>
              <a:ea typeface="+mn-ea"/>
              <a:cs typeface="Arial"/>
            </a:endParaRPr>
          </a:p>
          <a:p>
            <a:pPr marL="12700" fontAlgn="auto">
              <a:spcBef>
                <a:spcPts val="219"/>
              </a:spcBef>
              <a:spcAft>
                <a:spcPts val="0"/>
              </a:spcAft>
              <a:defRPr/>
            </a:pPr>
            <a:r>
              <a:rPr sz="900" spc="-110" dirty="0">
                <a:solidFill>
                  <a:srgbClr val="FFFFFF"/>
                </a:solidFill>
                <a:latin typeface="Arial"/>
                <a:ea typeface="+mn-ea"/>
                <a:cs typeface="Arial"/>
              </a:rPr>
              <a:t>Founder</a:t>
            </a:r>
            <a:r>
              <a:rPr sz="900" spc="-55" dirty="0">
                <a:solidFill>
                  <a:srgbClr val="FFFFFF"/>
                </a:solidFill>
                <a:latin typeface="Arial"/>
                <a:ea typeface="+mn-ea"/>
                <a:cs typeface="Arial"/>
              </a:rPr>
              <a:t> </a:t>
            </a:r>
            <a:r>
              <a:rPr sz="900" spc="-105" dirty="0">
                <a:solidFill>
                  <a:srgbClr val="FFFFFF"/>
                </a:solidFill>
                <a:latin typeface="Arial"/>
                <a:ea typeface="+mn-ea"/>
                <a:cs typeface="Arial"/>
              </a:rPr>
              <a:t>and</a:t>
            </a:r>
            <a:r>
              <a:rPr sz="900" spc="-55" dirty="0">
                <a:solidFill>
                  <a:srgbClr val="FFFFFF"/>
                </a:solidFill>
                <a:latin typeface="Arial"/>
                <a:ea typeface="+mn-ea"/>
                <a:cs typeface="Arial"/>
              </a:rPr>
              <a:t> </a:t>
            </a:r>
            <a:r>
              <a:rPr lang="en-US" sz="900" spc="-55" dirty="0">
                <a:solidFill>
                  <a:srgbClr val="FFFFFF"/>
                </a:solidFill>
                <a:latin typeface="Arial"/>
                <a:ea typeface="+mn-ea"/>
                <a:cs typeface="Arial"/>
              </a:rPr>
              <a:t> </a:t>
            </a:r>
            <a:r>
              <a:rPr sz="900" spc="-85" dirty="0">
                <a:solidFill>
                  <a:srgbClr val="FFFFFF"/>
                </a:solidFill>
                <a:latin typeface="Arial"/>
                <a:ea typeface="+mn-ea"/>
                <a:cs typeface="Arial"/>
              </a:rPr>
              <a:t>President</a:t>
            </a:r>
            <a:r>
              <a:rPr sz="900" spc="-55" dirty="0">
                <a:solidFill>
                  <a:srgbClr val="FFFFFF"/>
                </a:solidFill>
                <a:latin typeface="Arial"/>
                <a:ea typeface="+mn-ea"/>
                <a:cs typeface="Arial"/>
              </a:rPr>
              <a:t> of </a:t>
            </a:r>
            <a:r>
              <a:rPr sz="900" b="1" i="1" spc="-85" dirty="0">
                <a:solidFill>
                  <a:srgbClr val="FFFFFF"/>
                </a:solidFill>
                <a:latin typeface="Arial"/>
                <a:ea typeface="+mn-ea"/>
                <a:cs typeface="Arial"/>
              </a:rPr>
              <a:t>Persona</a:t>
            </a:r>
            <a:r>
              <a:rPr sz="900" b="1" i="1" spc="-55" dirty="0">
                <a:solidFill>
                  <a:srgbClr val="FFFFFF"/>
                </a:solidFill>
                <a:latin typeface="Arial"/>
                <a:ea typeface="+mn-ea"/>
                <a:cs typeface="Arial"/>
              </a:rPr>
              <a:t> </a:t>
            </a:r>
            <a:r>
              <a:rPr sz="700" spc="-130" dirty="0">
                <a:solidFill>
                  <a:srgbClr val="FFFFFF"/>
                </a:solidFill>
                <a:latin typeface="Arial"/>
                <a:ea typeface="+mn-ea"/>
                <a:cs typeface="Arial"/>
              </a:rPr>
              <a:t>GLOBAL</a:t>
            </a:r>
            <a:endParaRPr sz="700" dirty="0">
              <a:latin typeface="Arial"/>
              <a:ea typeface="+mn-ea"/>
              <a:cs typeface="Arial"/>
            </a:endParaRPr>
          </a:p>
        </p:txBody>
      </p:sp>
      <p:sp>
        <p:nvSpPr>
          <p:cNvPr id="3094" name="object 28"/>
          <p:cNvSpPr>
            <a:spLocks noChangeArrowheads="1"/>
          </p:cNvSpPr>
          <p:nvPr/>
        </p:nvSpPr>
        <p:spPr bwMode="auto">
          <a:xfrm>
            <a:off x="4048125" y="6508750"/>
            <a:ext cx="539750" cy="539750"/>
          </a:xfrm>
          <a:prstGeom prst="rect">
            <a:avLst/>
          </a:prstGeom>
          <a:blipFill dpi="0" rotWithShape="1">
            <a:blip r:embed="rId3" cstate="print"/>
            <a:srcRect/>
            <a:stretch>
              <a:fillRect/>
            </a:stretch>
          </a:blipFill>
          <a:ln w="9525">
            <a:noFill/>
            <a:miter lim="800000"/>
            <a:headEnd/>
            <a:tailEnd/>
          </a:ln>
        </p:spPr>
        <p:txBody>
          <a:bodyPr lIns="0" tIns="0" rIns="0" bIns="0"/>
          <a:lstStyle/>
          <a:p>
            <a:r>
              <a:rPr lang="en-US" altLang="zh-TW"/>
              <a:t>                   </a:t>
            </a:r>
            <a:endParaRPr lang="zh-TW" altLang="zh-TW"/>
          </a:p>
        </p:txBody>
      </p:sp>
      <p:sp>
        <p:nvSpPr>
          <p:cNvPr id="3095" name="object 29"/>
          <p:cNvSpPr txBox="1">
            <a:spLocks noChangeArrowheads="1"/>
          </p:cNvSpPr>
          <p:nvPr/>
        </p:nvSpPr>
        <p:spPr bwMode="auto">
          <a:xfrm>
            <a:off x="4035425" y="7121525"/>
            <a:ext cx="2830513" cy="852488"/>
          </a:xfrm>
          <a:prstGeom prst="rect">
            <a:avLst/>
          </a:prstGeom>
          <a:noFill/>
          <a:ln w="9525">
            <a:noFill/>
            <a:miter lim="800000"/>
            <a:headEnd/>
            <a:tailEnd/>
          </a:ln>
        </p:spPr>
        <p:txBody>
          <a:bodyPr lIns="0" tIns="0" rIns="0" bIns="0"/>
          <a:lstStyle/>
          <a:p>
            <a:pPr marL="12700" algn="just">
              <a:lnSpc>
                <a:spcPct val="115000"/>
              </a:lnSpc>
            </a:pPr>
            <a:r>
              <a:rPr lang="zh-TW" altLang="zh-TW" sz="800" b="1">
                <a:solidFill>
                  <a:srgbClr val="231F20"/>
                </a:solidFill>
              </a:rPr>
              <a:t>Jon Gornstein </a:t>
            </a:r>
            <a:r>
              <a:rPr lang="zh-TW" altLang="zh-TW" sz="800">
                <a:solidFill>
                  <a:srgbClr val="231F20"/>
                </a:solidFill>
              </a:rPr>
              <a:t>has devoted his 30-year career to helping major multi- national corporations make changes in leadership and corporate culture, improve organizational alignment, enhance performance and strengthen communications. He has consulted in more than 48</a:t>
            </a:r>
            <a:r>
              <a:rPr lang="en-US" altLang="zh-TW" sz="800">
                <a:solidFill>
                  <a:srgbClr val="231F20"/>
                </a:solidFill>
              </a:rPr>
              <a:t> </a:t>
            </a:r>
            <a:r>
              <a:rPr lang="zh-TW" altLang="zh-TW" sz="800">
                <a:solidFill>
                  <a:srgbClr val="231F20"/>
                </a:solidFill>
              </a:rPr>
              <a:t> countries to companies such as Abbott Labs, Disney, IBM, Glaxo SmithKline, Cathay Pacific Airways, Goldstar, and Hilton Hotels.</a:t>
            </a:r>
            <a:r>
              <a:rPr lang="en-US" altLang="zh-TW" sz="800">
                <a:solidFill>
                  <a:srgbClr val="231F20"/>
                </a:solidFill>
              </a:rPr>
              <a:t>                       </a:t>
            </a:r>
            <a:endParaRPr lang="zh-TW" altLang="zh-TW" sz="800"/>
          </a:p>
        </p:txBody>
      </p:sp>
      <p:sp>
        <p:nvSpPr>
          <p:cNvPr id="3096" name="object 30"/>
          <p:cNvSpPr>
            <a:spLocks/>
          </p:cNvSpPr>
          <p:nvPr/>
        </p:nvSpPr>
        <p:spPr bwMode="auto">
          <a:xfrm>
            <a:off x="3868738" y="6273800"/>
            <a:ext cx="3187700" cy="215900"/>
          </a:xfrm>
          <a:custGeom>
            <a:avLst/>
            <a:gdLst>
              <a:gd name="T0" fmla="*/ 0 w 3187700"/>
              <a:gd name="T1" fmla="*/ 215900 h 216001"/>
              <a:gd name="T2" fmla="*/ 3187700 w 3187700"/>
              <a:gd name="T3" fmla="*/ 215900 h 216001"/>
              <a:gd name="T4" fmla="*/ 3187700 w 3187700"/>
              <a:gd name="T5" fmla="*/ 0 h 216001"/>
              <a:gd name="T6" fmla="*/ 0 w 3187700"/>
              <a:gd name="T7" fmla="*/ 0 h 216001"/>
              <a:gd name="T8" fmla="*/ 0 w 3187700"/>
              <a:gd name="T9" fmla="*/ 215900 h 216001"/>
              <a:gd name="T10" fmla="*/ 0 60000 65536"/>
              <a:gd name="T11" fmla="*/ 0 60000 65536"/>
              <a:gd name="T12" fmla="*/ 0 60000 65536"/>
              <a:gd name="T13" fmla="*/ 0 60000 65536"/>
              <a:gd name="T14" fmla="*/ 0 60000 65536"/>
              <a:gd name="T15" fmla="*/ 0 w 3187700"/>
              <a:gd name="T16" fmla="*/ 0 h 216001"/>
              <a:gd name="T17" fmla="*/ 3187700 w 3187700"/>
              <a:gd name="T18" fmla="*/ 216001 h 216001"/>
            </a:gdLst>
            <a:ahLst/>
            <a:cxnLst>
              <a:cxn ang="T10">
                <a:pos x="T0" y="T1"/>
              </a:cxn>
              <a:cxn ang="T11">
                <a:pos x="T2" y="T3"/>
              </a:cxn>
              <a:cxn ang="T12">
                <a:pos x="T4" y="T5"/>
              </a:cxn>
              <a:cxn ang="T13">
                <a:pos x="T6" y="T7"/>
              </a:cxn>
              <a:cxn ang="T14">
                <a:pos x="T8" y="T9"/>
              </a:cxn>
            </a:cxnLst>
            <a:rect l="T15" t="T16" r="T17" b="T18"/>
            <a:pathLst>
              <a:path w="3187700" h="216001">
                <a:moveTo>
                  <a:pt x="0" y="216001"/>
                </a:moveTo>
                <a:lnTo>
                  <a:pt x="3187700" y="216001"/>
                </a:lnTo>
                <a:lnTo>
                  <a:pt x="3187700" y="0"/>
                </a:lnTo>
                <a:lnTo>
                  <a:pt x="0" y="0"/>
                </a:lnTo>
                <a:lnTo>
                  <a:pt x="0" y="216001"/>
                </a:lnTo>
                <a:close/>
              </a:path>
            </a:pathLst>
          </a:custGeom>
          <a:solidFill>
            <a:srgbClr val="C2C5C8"/>
          </a:solidFill>
          <a:ln w="9525">
            <a:noFill/>
            <a:round/>
            <a:headEnd/>
            <a:tailEnd/>
          </a:ln>
        </p:spPr>
        <p:txBody>
          <a:bodyPr lIns="0" tIns="0" rIns="0" bIns="0"/>
          <a:lstStyle/>
          <a:p>
            <a:r>
              <a:rPr lang="en-US" altLang="zh-TW"/>
              <a:t>                                          </a:t>
            </a:r>
            <a:endParaRPr lang="zh-TW" altLang="en-US"/>
          </a:p>
        </p:txBody>
      </p:sp>
      <p:sp>
        <p:nvSpPr>
          <p:cNvPr id="31" name="object 31"/>
          <p:cNvSpPr txBox="1"/>
          <p:nvPr/>
        </p:nvSpPr>
        <p:spPr>
          <a:xfrm>
            <a:off x="4035425" y="6337300"/>
            <a:ext cx="885825" cy="112713"/>
          </a:xfrm>
          <a:prstGeom prst="rect">
            <a:avLst/>
          </a:prstGeom>
        </p:spPr>
        <p:txBody>
          <a:bodyPr lIns="0" tIns="0" rIns="0" bIns="0"/>
          <a:lstStyle/>
          <a:p>
            <a:pPr marL="12700" fontAlgn="auto">
              <a:spcBef>
                <a:spcPts val="0"/>
              </a:spcBef>
              <a:spcAft>
                <a:spcPts val="0"/>
              </a:spcAft>
              <a:defRPr/>
            </a:pPr>
            <a:r>
              <a:rPr sz="650" b="1" spc="-105" dirty="0">
                <a:solidFill>
                  <a:srgbClr val="231F20"/>
                </a:solidFill>
                <a:latin typeface="Arial"/>
                <a:ea typeface="+mn-ea"/>
                <a:cs typeface="Arial"/>
              </a:rPr>
              <a:t>ABOU</a:t>
            </a:r>
            <a:r>
              <a:rPr sz="650" b="1" spc="-75" dirty="0">
                <a:solidFill>
                  <a:srgbClr val="231F20"/>
                </a:solidFill>
                <a:latin typeface="Arial"/>
                <a:ea typeface="+mn-ea"/>
                <a:cs typeface="Arial"/>
              </a:rPr>
              <a:t>T</a:t>
            </a:r>
            <a:r>
              <a:rPr sz="650" b="1" spc="-65" dirty="0">
                <a:solidFill>
                  <a:srgbClr val="231F20"/>
                </a:solidFill>
                <a:latin typeface="Arial"/>
                <a:ea typeface="+mn-ea"/>
                <a:cs typeface="Arial"/>
              </a:rPr>
              <a:t> </a:t>
            </a:r>
            <a:r>
              <a:rPr lang="en-US" sz="650" b="1" spc="-65" dirty="0">
                <a:solidFill>
                  <a:srgbClr val="231F20"/>
                </a:solidFill>
                <a:latin typeface="Arial"/>
                <a:ea typeface="+mn-ea"/>
                <a:cs typeface="Arial"/>
              </a:rPr>
              <a:t> T</a:t>
            </a:r>
            <a:r>
              <a:rPr sz="650" b="1" spc="-105" dirty="0">
                <a:solidFill>
                  <a:srgbClr val="231F20"/>
                </a:solidFill>
                <a:latin typeface="Arial"/>
                <a:ea typeface="+mn-ea"/>
                <a:cs typeface="Arial"/>
              </a:rPr>
              <a:t>H</a:t>
            </a:r>
            <a:r>
              <a:rPr sz="650" b="1" spc="-90" dirty="0">
                <a:solidFill>
                  <a:srgbClr val="231F20"/>
                </a:solidFill>
                <a:latin typeface="Arial"/>
                <a:ea typeface="+mn-ea"/>
                <a:cs typeface="Arial"/>
              </a:rPr>
              <a:t>E</a:t>
            </a:r>
            <a:r>
              <a:rPr sz="650" b="1" spc="-65" dirty="0">
                <a:solidFill>
                  <a:srgbClr val="231F20"/>
                </a:solidFill>
                <a:latin typeface="Arial"/>
                <a:ea typeface="+mn-ea"/>
                <a:cs typeface="Arial"/>
              </a:rPr>
              <a:t> </a:t>
            </a:r>
            <a:r>
              <a:rPr lang="en-US" sz="650" b="1" spc="-65" dirty="0">
                <a:solidFill>
                  <a:srgbClr val="231F20"/>
                </a:solidFill>
                <a:latin typeface="Arial"/>
                <a:ea typeface="+mn-ea"/>
                <a:cs typeface="Arial"/>
              </a:rPr>
              <a:t> </a:t>
            </a:r>
            <a:r>
              <a:rPr sz="650" b="1" spc="-105" dirty="0">
                <a:solidFill>
                  <a:srgbClr val="231F20"/>
                </a:solidFill>
                <a:latin typeface="Arial"/>
                <a:ea typeface="+mn-ea"/>
                <a:cs typeface="Arial"/>
              </a:rPr>
              <a:t>AUTHOR</a:t>
            </a:r>
            <a:endParaRPr sz="650" dirty="0">
              <a:latin typeface="Arial"/>
              <a:ea typeface="+mn-ea"/>
              <a:cs typeface="Arial"/>
            </a:endParaRPr>
          </a:p>
        </p:txBody>
      </p:sp>
      <p:sp>
        <p:nvSpPr>
          <p:cNvPr id="3098" name="object 32"/>
          <p:cNvSpPr>
            <a:spLocks noChangeArrowheads="1"/>
          </p:cNvSpPr>
          <p:nvPr/>
        </p:nvSpPr>
        <p:spPr bwMode="auto">
          <a:xfrm>
            <a:off x="6369050" y="3594100"/>
            <a:ext cx="844550" cy="839788"/>
          </a:xfrm>
          <a:prstGeom prst="rect">
            <a:avLst/>
          </a:prstGeom>
          <a:blipFill dpi="0" rotWithShape="1">
            <a:blip r:embed="rId4" cstate="print"/>
            <a:srcRect/>
            <a:stretch>
              <a:fillRect/>
            </a:stretch>
          </a:blipFill>
          <a:ln w="9525">
            <a:noFill/>
            <a:miter lim="800000"/>
            <a:headEnd/>
            <a:tailEnd/>
          </a:ln>
        </p:spPr>
        <p:txBody>
          <a:bodyPr lIns="0" tIns="0" rIns="0" bIns="0"/>
          <a:lstStyle/>
          <a:p>
            <a:endParaRPr lang="zh-TW" altLang="zh-TW"/>
          </a:p>
        </p:txBody>
      </p:sp>
      <p:sp>
        <p:nvSpPr>
          <p:cNvPr id="33" name="object 33"/>
          <p:cNvSpPr txBox="1"/>
          <p:nvPr/>
        </p:nvSpPr>
        <p:spPr>
          <a:xfrm>
            <a:off x="490538" y="7762875"/>
            <a:ext cx="2754312" cy="98425"/>
          </a:xfrm>
          <a:prstGeom prst="rect">
            <a:avLst/>
          </a:prstGeom>
        </p:spPr>
        <p:txBody>
          <a:bodyPr lIns="0" tIns="0" rIns="0" bIns="0"/>
          <a:lstStyle/>
          <a:p>
            <a:pPr marL="12700" fontAlgn="auto">
              <a:spcBef>
                <a:spcPts val="0"/>
              </a:spcBef>
              <a:spcAft>
                <a:spcPts val="0"/>
              </a:spcAft>
              <a:defRPr/>
            </a:pPr>
            <a:r>
              <a:rPr sz="1200" b="1" spc="-85" dirty="0">
                <a:solidFill>
                  <a:srgbClr val="005A9C"/>
                </a:solidFill>
                <a:ea typeface="+mn-ea"/>
                <a:cs typeface="Arial"/>
              </a:rPr>
              <a:t>Persuasive</a:t>
            </a:r>
            <a:r>
              <a:rPr sz="1200" b="1" spc="-60" dirty="0">
                <a:solidFill>
                  <a:srgbClr val="005A9C"/>
                </a:solidFill>
                <a:ea typeface="+mn-ea"/>
                <a:cs typeface="Arial"/>
              </a:rPr>
              <a:t> </a:t>
            </a:r>
            <a:r>
              <a:rPr sz="1200" b="1" spc="-85" dirty="0">
                <a:solidFill>
                  <a:srgbClr val="005A9C"/>
                </a:solidFill>
                <a:ea typeface="+mn-ea"/>
                <a:cs typeface="Arial"/>
              </a:rPr>
              <a:t>Salesperson</a:t>
            </a:r>
            <a:r>
              <a:rPr sz="1200" b="1" spc="-60" dirty="0">
                <a:solidFill>
                  <a:srgbClr val="005A9C"/>
                </a:solidFill>
                <a:ea typeface="+mn-ea"/>
                <a:cs typeface="Arial"/>
              </a:rPr>
              <a:t> </a:t>
            </a:r>
            <a:r>
              <a:rPr sz="1200" b="1" spc="-90" dirty="0">
                <a:solidFill>
                  <a:srgbClr val="005A9C"/>
                </a:solidFill>
                <a:ea typeface="+mn-ea"/>
                <a:cs typeface="Arial"/>
              </a:rPr>
              <a:t>Methodology</a:t>
            </a:r>
            <a:endParaRPr sz="1200" dirty="0">
              <a:ea typeface="+mn-ea"/>
              <a:cs typeface="Arial"/>
            </a:endParaRPr>
          </a:p>
        </p:txBody>
      </p:sp>
      <p:sp>
        <p:nvSpPr>
          <p:cNvPr id="3100" name="object 34"/>
          <p:cNvSpPr txBox="1">
            <a:spLocks noChangeArrowheads="1"/>
          </p:cNvSpPr>
          <p:nvPr/>
        </p:nvSpPr>
        <p:spPr bwMode="auto">
          <a:xfrm>
            <a:off x="490538" y="7937500"/>
            <a:ext cx="3211512" cy="703263"/>
          </a:xfrm>
          <a:prstGeom prst="rect">
            <a:avLst/>
          </a:prstGeom>
          <a:noFill/>
          <a:ln w="9525">
            <a:noFill/>
            <a:miter lim="800000"/>
            <a:headEnd/>
            <a:tailEnd/>
          </a:ln>
        </p:spPr>
        <p:txBody>
          <a:bodyPr lIns="0" tIns="0" rIns="0" bIns="0"/>
          <a:lstStyle/>
          <a:p>
            <a:pPr marL="12700" algn="just"/>
            <a:r>
              <a:rPr lang="zh-TW" altLang="zh-TW" sz="1000">
                <a:solidFill>
                  <a:srgbClr val="231F20"/>
                </a:solidFill>
              </a:rPr>
              <a:t>The ideal workshop size is 16-22 participants in order to promote</a:t>
            </a:r>
            <a:r>
              <a:rPr lang="en-US" altLang="zh-TW" sz="1000">
                <a:solidFill>
                  <a:srgbClr val="231F20"/>
                </a:solidFill>
              </a:rPr>
              <a:t> maximum interaction. Since each participant has a personal case study </a:t>
            </a:r>
            <a:r>
              <a:rPr lang="zh-TW" altLang="zh-TW" sz="1000">
                <a:solidFill>
                  <a:srgbClr val="231F20"/>
                </a:solidFill>
              </a:rPr>
              <a:t>subject, the methodology is appropriate for both in-company and public/ open programs.</a:t>
            </a:r>
          </a:p>
          <a:p>
            <a:pPr marL="12700"/>
            <a:endParaRPr lang="en-US" altLang="zh-TW" sz="1000">
              <a:latin typeface="Arial" charset="0"/>
            </a:endParaRPr>
          </a:p>
          <a:p>
            <a:pPr marL="12700"/>
            <a:endParaRPr lang="zh-TW" altLang="zh-TW" sz="1000">
              <a:solidFill>
                <a:srgbClr val="231F20"/>
              </a:solidFill>
            </a:endParaRPr>
          </a:p>
        </p:txBody>
      </p:sp>
      <p:pic>
        <p:nvPicPr>
          <p:cNvPr id="3101" name="Picture 8" descr="精确VI-顾问-02"/>
          <p:cNvPicPr>
            <a:picLocks noChangeAspect="1" noChangeArrowheads="1"/>
          </p:cNvPicPr>
          <p:nvPr/>
        </p:nvPicPr>
        <p:blipFill>
          <a:blip r:embed="rId5" cstate="print"/>
          <a:srcRect/>
          <a:stretch>
            <a:fillRect/>
          </a:stretch>
        </p:blipFill>
        <p:spPr bwMode="auto">
          <a:xfrm>
            <a:off x="425450" y="8558213"/>
            <a:ext cx="747713" cy="762000"/>
          </a:xfrm>
          <a:prstGeom prst="rect">
            <a:avLst/>
          </a:prstGeom>
          <a:noFill/>
          <a:ln w="9525">
            <a:noFill/>
            <a:miter lim="800000"/>
            <a:headEnd/>
            <a:tailEnd/>
          </a:ln>
        </p:spPr>
      </p:pic>
      <p:sp>
        <p:nvSpPr>
          <p:cNvPr id="3102" name="TextBox 37"/>
          <p:cNvSpPr txBox="1">
            <a:spLocks noChangeArrowheads="1"/>
          </p:cNvSpPr>
          <p:nvPr/>
        </p:nvSpPr>
        <p:spPr bwMode="auto">
          <a:xfrm>
            <a:off x="1035050" y="8605838"/>
            <a:ext cx="1408113" cy="246062"/>
          </a:xfrm>
          <a:prstGeom prst="rect">
            <a:avLst/>
          </a:prstGeom>
          <a:noFill/>
          <a:ln w="9525">
            <a:noFill/>
            <a:miter lim="800000"/>
            <a:headEnd/>
            <a:tailEnd/>
          </a:ln>
        </p:spPr>
        <p:txBody>
          <a:bodyPr>
            <a:spAutoFit/>
          </a:bodyPr>
          <a:lstStyle/>
          <a:p>
            <a:r>
              <a:rPr lang="en-US" altLang="zh-TW" sz="1000" i="1"/>
              <a:t>Asia Partner of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TotalTime>
  <Words>1315</Words>
  <Application>Microsoft Office PowerPoint</Application>
  <PresentationFormat>自訂</PresentationFormat>
  <Paragraphs>104</Paragraphs>
  <Slides>2</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vt:i4>
      </vt:variant>
    </vt:vector>
  </HeadingPairs>
  <TitlesOfParts>
    <vt:vector size="8" baseType="lpstr">
      <vt:lpstr>Calibri</vt:lpstr>
      <vt:lpstr>新細明體</vt:lpstr>
      <vt:lpstr>Arial</vt:lpstr>
      <vt:lpstr>Wingdings</vt:lpstr>
      <vt:lpstr>Arial Narrow</vt:lpstr>
      <vt:lpstr>Office Theme</vt:lpstr>
      <vt:lpstr>投影片 1</vt:lpstr>
      <vt:lpstr>投影片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Bruce Cheung</dc:creator>
  <cp:lastModifiedBy>winnielo</cp:lastModifiedBy>
  <cp:revision>26</cp:revision>
  <dcterms:created xsi:type="dcterms:W3CDTF">2014-02-08T10:39:30Z</dcterms:created>
  <dcterms:modified xsi:type="dcterms:W3CDTF">2014-02-21T08:02:16Z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2013-10-16T00:00:00Z</vt:filetime>
  </property>
  <property fmtid="{D5CDD505-2E9C-101B-9397-08002B2CF9AE}" pid="3" name="LastSaved">
    <vt:filetime>2014-02-08T00:00:00Z</vt:filetime>
  </property>
</Properties>
</file>